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341" r:id="rId4"/>
    <p:sldId id="343" r:id="rId5"/>
    <p:sldId id="330" r:id="rId6"/>
    <p:sldId id="331" r:id="rId7"/>
    <p:sldId id="333" r:id="rId8"/>
    <p:sldId id="3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9D0A4-CA7A-48F0-9D8E-C14248558B1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C56D2-8765-4EF1-8FE3-123F109B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6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014BE-9D29-4C31-A711-4ABCB9F7D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W.R.I.S.T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014BE-9D29-4C31-A711-4ABCB9F7D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78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Approach- </a:t>
            </a:r>
          </a:p>
          <a:p>
            <a:r>
              <a:rPr lang="en-US" dirty="0"/>
              <a:t>Read aloud/Scaffold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014BE-9D29-4C31-A711-4ABCB9F7D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7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4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6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28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5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0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06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6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7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0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9D263-FBE0-4944-8252-5B79862CC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C3882-D154-43CC-AF46-AC1F301A0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749DF4-9BB7-4854-B79B-F9B453C7F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CD74-BD59-4478-825F-D9F227F7E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772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6941F-41E3-4D9E-AB2A-1AB3845FD8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38A06F-85B8-46D2-9AF3-7BCA8F67F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5DAC2B-8F74-4A58-A004-FCE78AC8B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EB88-2AB4-4778-B43D-C115D4081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202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39008-2EF8-4B36-AC24-679645AC7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123BE2-8DA5-4CF4-8521-A7546701B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F89CB-F9BD-476E-9E6C-04D89D15B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E58A7-8DC4-48B9-B773-5DB60CC2C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769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73E16-41FE-4451-B8AB-0EB957B16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31ABB-C70F-4CE5-937C-9AAA8E3478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EE06C3-B1EE-492A-9CD0-AA3E1B98E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4378-4DB4-45E2-B77B-9ACD21439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082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4A73B8-CD46-49A6-8169-0CA5FDD67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BB67ED-46C4-4B75-942A-6E24CB392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DCB852-E8B6-4EC9-9F70-AF9A13696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06C5-DB95-47BD-8927-A341975F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546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A0DFA1-F48F-4A28-9961-3DAD4BF5C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342DD0-6FF1-4372-9FB0-7BC672701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78BBE6-94BE-4991-B5DD-1A89FADD8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B4FE-87EE-4B30-B197-C136D94AC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80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36AA47-D61A-4B8A-A4A7-6F30BD445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825671-5EA0-48E7-9802-F004D3146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419736-9A15-48F3-81CB-BB1B8DB22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8B36-C4C0-4682-80D8-06BF34001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4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9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2D9CB6-9757-4FE9-B0C1-FCE8847D5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92CD6E-8307-45C6-906E-734943E37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5492AA-B0EE-4179-BB12-EF940E930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46A8E-5BC6-4459-9F2E-72F34A6BC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105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9B0A1-AF4B-4829-932E-6140E9648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4AA94-4681-43A2-B2F3-1F8916C4D6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63066-543B-40FD-8746-443C8B024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CA6F-68BD-4719-8EAC-1FECFE662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39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2625E-783A-4647-B8C8-B686B981E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E2616-9CE0-4231-B104-300502BFC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55D756-D4B0-4F72-80BB-996F0165F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E018-A91F-45C4-9205-F32BC2C1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274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5AAB6B-4763-405F-AE5F-72F612C60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7FE7F-CA2C-4B4C-8D0B-77FEAEE8F7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607B45-0A0C-4BBC-8343-10E058373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89E09-64D6-4392-BEFB-A1D79C738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06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0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7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4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4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3658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4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727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916F5C1-C5B6-4C7A-803E-EFE0D3D0B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02EACB4-2C77-4936-9DFD-7E708A21B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CCD660-7124-47CF-8BBE-7A55804EEC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D776D0-6106-41E3-AD36-C8D0F7B3CE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76139D-B51F-48CC-B6C9-D2CA5E90C7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430A301-311B-4F2D-AFAC-AAE027A08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72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2C66D-4934-4FE4-B0A1-E9EC99DA9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0242" r="-1" b="2683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40AE4-227C-42E3-AE94-428EE848A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6800" dirty="0"/>
            </a:br>
            <a:br>
              <a:rPr lang="en-US" sz="6800" dirty="0"/>
            </a:br>
            <a:endParaRPr lang="en-US" sz="6800" dirty="0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98DF64-7F39-4779-8E69-0C233B97AE9E}"/>
              </a:ext>
            </a:extLst>
          </p:cNvPr>
          <p:cNvSpPr txBox="1">
            <a:spLocks/>
          </p:cNvSpPr>
          <p:nvPr/>
        </p:nvSpPr>
        <p:spPr>
          <a:xfrm>
            <a:off x="0" y="1559769"/>
            <a:ext cx="12192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Serif Hand Black"/>
                <a:ea typeface="+mj-ea"/>
                <a:cs typeface="+mj-cs"/>
              </a:rPr>
              <a:t>Exploration and Settlement </a:t>
            </a:r>
            <a:b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Serif Hand Black"/>
                <a:ea typeface="+mj-ea"/>
                <a:cs typeface="+mj-cs"/>
              </a:rPr>
            </a:b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Serif Hand Black"/>
                <a:ea typeface="+mj-ea"/>
                <a:cs typeface="+mj-cs"/>
              </a:rPr>
              <a:t>Unit 2</a:t>
            </a:r>
            <a:b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Serif Hand Black"/>
                <a:ea typeface="+mj-ea"/>
                <a:cs typeface="+mj-cs"/>
              </a:rPr>
            </a:b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Serif Hand Black"/>
                <a:ea typeface="+mj-ea"/>
                <a:cs typeface="+mj-cs"/>
              </a:rPr>
              <a:t>Week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D805A-3832-479A-A9B4-8269C50BD7B7}"/>
              </a:ext>
            </a:extLst>
          </p:cNvPr>
          <p:cNvSpPr txBox="1"/>
          <p:nvPr/>
        </p:nvSpPr>
        <p:spPr>
          <a:xfrm>
            <a:off x="1524000" y="4887310"/>
            <a:ext cx="87393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Bell-Ringer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 – What was the name of Georgia’s first Royal Governor?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344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F7EA-6F9F-4C29-A29B-2861FC6B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Weekly standards &amp; Learning Target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DFAD7-89CF-4366-9C5F-B67D6ADD7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Standard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C2703-61B3-4770-A753-0A04307C4E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 defTabSz="457189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  <a:cs typeface="Arial"/>
                <a:sym typeface="Arial"/>
              </a:rPr>
              <a:t>SS8H2 Analyze the colonial period of Georgia’s history.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d. 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</a:rPr>
              <a:t>Explain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the transition of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Georgia into a royal colony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with regard to 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land ownership, slavery, alcohol, and government.</a:t>
            </a:r>
            <a:endParaRPr lang="en-US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e. 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</a:rPr>
              <a:t>Give examples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of the kinds of 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goods and services produced and traded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in colonial Georgia.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24B55-60B6-4399-9EAC-2F9709AFF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Learning Target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ED7E2-F9A4-4701-BDAB-0C1E4D6FB6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/>
              <a:t>I can explain the transition from the Trustee colony to a Royal Colony, and give examples of goods and services produced and traded.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4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EA0FF-7A6F-44C4-8FDD-54F96A9C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 dirty="0"/>
              <a:t>Introduction: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DCF9-16ED-459B-B9D0-E1BFD7A67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The Royal period began in 1752, Georgia Trustees surrendered Georgia's charter to the British government. </a:t>
            </a:r>
          </a:p>
          <a:p>
            <a:r>
              <a:rPr lang="en-US" dirty="0">
                <a:latin typeface="Garamond" panose="02020404030301010803" pitchFamily="18" charset="0"/>
              </a:rPr>
              <a:t>Is there conflict in government today? If so, what are some examples? 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B8FC1-934D-46AF-8C2A-626A4789B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6" r="2031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218EF-0CB3-4A82-992C-89323165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887" y="163449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C3B6-2A4F-4B26-BE6F-BE6EB2C0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did Georgia become a royal colony?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5B0B8-EFE9-46D3-9C99-762B7CCF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The period after Georgia returned its charter and became a British royal colony until the end of the American Revolution was a time of unrest and turmoil in Georgia and in the other colonies.</a:t>
            </a:r>
          </a:p>
          <a:p>
            <a:r>
              <a:rPr lang="en-US" dirty="0">
                <a:latin typeface="Garamond" panose="02020404030301010803" pitchFamily="18" charset="0"/>
              </a:rPr>
              <a:t>In 1752, Georgia ceased to be a proprietary colony (governed by trustees) and became a royal colony (governed by the crown). The trustees were frustrated with the lack of economic and social successes. They chose to return the colony to the king, a year before the Charter of 1732 expired. 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3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4DAA0F8-2BE1-4C2F-AB8A-FFC3A5AF4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11795760" cy="715962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latin typeface="Garamond" panose="02020404030301010803" pitchFamily="18" charset="0"/>
              </a:rPr>
              <a:t>ROYAL COLONY</a:t>
            </a:r>
          </a:p>
        </p:txBody>
      </p:sp>
      <p:sp>
        <p:nvSpPr>
          <p:cNvPr id="76803" name="Text Box 4">
            <a:extLst>
              <a:ext uri="{FF2B5EF4-FFF2-40B4-BE49-F238E27FC236}">
                <a16:creationId xmlns:a16="http://schemas.microsoft.com/office/drawing/2014/main" id="{98E89DC8-FAFE-44E0-A7E7-71E83D142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7526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4" name="Text Box 5">
            <a:extLst>
              <a:ext uri="{FF2B5EF4-FFF2-40B4-BE49-F238E27FC236}">
                <a16:creationId xmlns:a16="http://schemas.microsoft.com/office/drawing/2014/main" id="{CAAD1906-9039-4305-BE1C-3AD349E72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050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5" name="Text Box 6">
            <a:extLst>
              <a:ext uri="{FF2B5EF4-FFF2-40B4-BE49-F238E27FC236}">
                <a16:creationId xmlns:a16="http://schemas.microsoft.com/office/drawing/2014/main" id="{0FF2349B-5B27-49E2-9308-73F395EC8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050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6" name="Text Box 7">
            <a:extLst>
              <a:ext uri="{FF2B5EF4-FFF2-40B4-BE49-F238E27FC236}">
                <a16:creationId xmlns:a16="http://schemas.microsoft.com/office/drawing/2014/main" id="{397B9FAF-DBCA-41DA-934D-65B6DBE65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09" y="1109045"/>
            <a:ext cx="3619501" cy="547431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LAND OWNERSHIP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Colonists allowed to own and sell more land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Large farms with slave labor strengthened GAs economy.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Social classes developed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Border of Georgia increased south to St. Mary’s River and west to the Mississippi River</a:t>
            </a:r>
          </a:p>
        </p:txBody>
      </p:sp>
      <p:sp>
        <p:nvSpPr>
          <p:cNvPr id="76807" name="Text Box 8">
            <a:extLst>
              <a:ext uri="{FF2B5EF4-FFF2-40B4-BE49-F238E27FC236}">
                <a16:creationId xmlns:a16="http://schemas.microsoft.com/office/drawing/2014/main" id="{213BDDF9-EB39-456D-A3C8-E9CCE0F50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310" y="1109046"/>
            <a:ext cx="4107179" cy="5474315"/>
          </a:xfrm>
          <a:prstGeom prst="rect">
            <a:avLst/>
          </a:prstGeom>
          <a:solidFill>
            <a:srgbClr val="CC85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SLAVERY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Only wealthy could own slaves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Worked on rice farms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Planters bought more and more land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Ultimately, changed the dynamic of the colony and tremendously increased the population and helped the economy</a:t>
            </a:r>
          </a:p>
        </p:txBody>
      </p:sp>
      <p:sp>
        <p:nvSpPr>
          <p:cNvPr id="76808" name="Text Box 9">
            <a:extLst>
              <a:ext uri="{FF2B5EF4-FFF2-40B4-BE49-F238E27FC236}">
                <a16:creationId xmlns:a16="http://schemas.microsoft.com/office/drawing/2014/main" id="{D71207DB-875A-4A88-B61F-0AA719884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889" y="1109047"/>
            <a:ext cx="3760471" cy="5474314"/>
          </a:xfrm>
          <a:prstGeom prst="rect">
            <a:avLst/>
          </a:prstGeom>
          <a:solidFill>
            <a:srgbClr val="FDF2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GOVERNMENT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Royal governors appointed by King (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John Reynolds, Henry Ellis, James Wright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Trustee laws repealed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bi-cameral legislature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white males with property could vote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colonists had more freedom:              self-government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court system to settle disputes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D607E-E4E2-4EAF-85BA-E549B982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539991"/>
            <a:ext cx="7229855" cy="178308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7200" dirty="0"/>
              <a:t>Continue Week 9 Interactive Notebook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205569-04D8-4A7A-BD50-EC9963060FAB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018C84-3C68-4576-A103-EBB03211ADD2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F7939-8864-4EB3-A561-D1A7CAE74A00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D6C76-EBE1-42F9-8525-EE0E7674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4052"/>
            <a:ext cx="4736738" cy="61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113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1_Sketchy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384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Century</vt:lpstr>
      <vt:lpstr>Garamond</vt:lpstr>
      <vt:lpstr>The Hand</vt:lpstr>
      <vt:lpstr>The Serif Hand Black</vt:lpstr>
      <vt:lpstr>SketchyVTI</vt:lpstr>
      <vt:lpstr>1_SketchyVTI</vt:lpstr>
      <vt:lpstr>1_Default Design</vt:lpstr>
      <vt:lpstr>  </vt:lpstr>
      <vt:lpstr>Weekly standards &amp; Learning Target</vt:lpstr>
      <vt:lpstr>Introduction: </vt:lpstr>
      <vt:lpstr>How did Georgia become a royal colony? </vt:lpstr>
      <vt:lpstr>ROYAL COLONY</vt:lpstr>
      <vt:lpstr>Continue Week 9 Interactive Notebook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Terence Burger</dc:creator>
  <cp:lastModifiedBy>Terence Burger</cp:lastModifiedBy>
  <cp:revision>1</cp:revision>
  <dcterms:created xsi:type="dcterms:W3CDTF">2020-10-19T17:36:21Z</dcterms:created>
  <dcterms:modified xsi:type="dcterms:W3CDTF">2020-10-19T17:42:03Z</dcterms:modified>
</cp:coreProperties>
</file>