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5" r:id="rId2"/>
    <p:sldId id="336" r:id="rId3"/>
    <p:sldId id="337" r:id="rId4"/>
    <p:sldId id="33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8T16:20:43.90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5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0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8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1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5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1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2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0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6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colonial-era-georgia-review-trustee-period/92ca26b8-db7c-40df-8067-125f2343bf35" TargetMode="External"/><Relationship Id="rId2" Type="http://schemas.openxmlformats.org/officeDocument/2006/relationships/hyperlink" Target="https://create.kahoot.it/details/beach-ss8h1-gse-european-exploration/27ad90de-a143-488e-b648-db3ce66eb6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e.kahoot.it/details/gse-ss8h2/211affef-5a28-46b9-a902-4bcb85361b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24895-FCA0-4B87-8E6D-455AEFF8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600" dirty="0" err="1"/>
              <a:t>IntrodUCtion</a:t>
            </a:r>
            <a:r>
              <a:rPr lang="en-US" sz="5600" dirty="0"/>
              <a:t>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B89D7C"/>
          </a:solidFill>
          <a:ln w="38100" cap="rnd">
            <a:solidFill>
              <a:srgbClr val="B89D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5335-9329-46A9-B7D4-09412B778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List 10 facts you can remember during unit 2.  You have 3 minutes! (words, phrases, etc.)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C74CA44-4367-4798-BEB2-2E1177B56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967" y="640080"/>
            <a:ext cx="5103130" cy="55778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AA709B-6B5D-4FE5-B48C-1F357EEF4A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443" y="4163377"/>
            <a:ext cx="2550605" cy="255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0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3D7DA1-2305-4EE6-855E-8F47B2E8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Weekly Standard &amp; Learning Target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ECCA2-8E20-4092-814B-D608B9008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Weekly Standard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BCD8D-01BC-4940-8D7D-221B33FBEB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SS8H2 Analyze the colonial period of Georgia’s history.</a:t>
            </a:r>
          </a:p>
          <a:p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a)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Explain</a:t>
            </a: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 the importance of the Charter of 1732, including the reasons for settlement (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philanthropy, economics, and defense</a:t>
            </a: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).</a:t>
            </a:r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b)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Garamond" panose="02020404030301010803" pitchFamily="18" charset="0"/>
              </a:rPr>
              <a:t>Analyze</a:t>
            </a: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 the relationship between James Oglethorpe, </a:t>
            </a:r>
            <a:r>
              <a:rPr lang="en-US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Tomochichi</a:t>
            </a: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, and Mary Musgrove in establishing the city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of Savannah at Yamacraw Bluff.</a:t>
            </a:r>
            <a:r>
              <a:rPr lang="en-US" b="1" dirty="0">
                <a:latin typeface="Garamond" panose="02020404030301010803" pitchFamily="18" charset="0"/>
              </a:rPr>
              <a:t>  </a:t>
            </a:r>
          </a:p>
          <a:p>
            <a:r>
              <a:rPr lang="en-US" b="1" dirty="0">
                <a:latin typeface="Garamond" panose="02020404030301010803" pitchFamily="18" charset="0"/>
              </a:rPr>
              <a:t>d. </a:t>
            </a:r>
            <a:r>
              <a:rPr lang="en-US" b="1" dirty="0">
                <a:highlight>
                  <a:srgbClr val="FFFF00"/>
                </a:highlight>
                <a:latin typeface="Garamond" panose="02020404030301010803" pitchFamily="18" charset="0"/>
              </a:rPr>
              <a:t>Explain</a:t>
            </a:r>
            <a:r>
              <a:rPr lang="en-US" b="1" dirty="0">
                <a:latin typeface="Garamond" panose="02020404030301010803" pitchFamily="18" charset="0"/>
              </a:rPr>
              <a:t> the transition of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Georgia into a royal colony</a:t>
            </a:r>
            <a:r>
              <a:rPr lang="en-US" b="1" dirty="0">
                <a:latin typeface="Garamond" panose="02020404030301010803" pitchFamily="18" charset="0"/>
              </a:rPr>
              <a:t> with regard to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land ownership, slavery, alcohol, and government.</a:t>
            </a:r>
            <a:endParaRPr lang="en-US" b="1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e. </a:t>
            </a:r>
            <a:r>
              <a:rPr lang="en-US" b="1" dirty="0">
                <a:highlight>
                  <a:srgbClr val="FFFF00"/>
                </a:highlight>
                <a:latin typeface="Garamond" panose="02020404030301010803" pitchFamily="18" charset="0"/>
              </a:rPr>
              <a:t>Give examples</a:t>
            </a:r>
            <a:r>
              <a:rPr lang="en-US" b="1" dirty="0">
                <a:latin typeface="Garamond" panose="02020404030301010803" pitchFamily="18" charset="0"/>
              </a:rPr>
              <a:t> of the kinds of 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goods and services produced and traded</a:t>
            </a:r>
            <a:r>
              <a:rPr lang="en-US" b="1" dirty="0">
                <a:latin typeface="Garamond" panose="02020404030301010803" pitchFamily="18" charset="0"/>
              </a:rPr>
              <a:t> in colonial Georgia.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4D7140-4164-4989-B12B-6CBA8B469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Learning Target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DC851F1-61FA-4FD0-A94D-E8233CEDBC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000" b="1" dirty="0"/>
              <a:t>I can analyze the colonial period of Georgia's history.</a:t>
            </a:r>
          </a:p>
        </p:txBody>
      </p:sp>
    </p:spTree>
    <p:extLst>
      <p:ext uri="{BB962C8B-B14F-4D97-AF65-F5344CB8AC3E}">
        <p14:creationId xmlns:p14="http://schemas.microsoft.com/office/powerpoint/2010/main" val="101335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34AA4C-76A4-41EE-9AB7-B45256A8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 Day!!!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6BE85B-B5D0-406D-9ED6-443B053CB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hlinkClick r:id="rId2"/>
              </a:rPr>
              <a:t>https://create.kahoot.it/details/beach-ss8h1-gse-european-exploration/27ad90de-a143-488e-b648-db3ce66eb669</a:t>
            </a:r>
            <a:endParaRPr lang="en-US" sz="4000" b="1" dirty="0"/>
          </a:p>
          <a:p>
            <a:r>
              <a:rPr lang="en-US" sz="4000" b="1" dirty="0">
                <a:hlinkClick r:id="rId3"/>
              </a:rPr>
              <a:t>https://create.kahoot.it/details/colonial-era-georgia-review-trustee-period/92ca26b8-db7c-40df-8067-125f2343bf35</a:t>
            </a:r>
            <a:endParaRPr lang="en-US" sz="4000" b="1" dirty="0"/>
          </a:p>
          <a:p>
            <a:r>
              <a:rPr lang="en-US" sz="4000" b="1" dirty="0">
                <a:hlinkClick r:id="rId4"/>
              </a:rPr>
              <a:t>https://create.kahoot.it/details/gse-ss8h2/211affef-5a28-46b9-a902-4bcb85361b18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5847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9B24-9BCF-4437-A2B8-78256C5F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Reminders &amp; Interactive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D63D-8CE6-4D0B-A8BB-38984624F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/>
              <a:t>Quizlet is on blog – if you have not studied it yet… please do so tonight!!!</a:t>
            </a:r>
          </a:p>
          <a:p>
            <a:r>
              <a:rPr lang="en-US" sz="4800" b="1" dirty="0"/>
              <a:t>Test tomorrow (40 questions, 60% of grade)</a:t>
            </a:r>
          </a:p>
          <a:p>
            <a:pPr lvl="1"/>
            <a:r>
              <a:rPr lang="en-US" sz="4400" b="1" dirty="0"/>
              <a:t>You will only have the class period.</a:t>
            </a:r>
          </a:p>
          <a:p>
            <a:r>
              <a:rPr lang="en-US" sz="4800" b="1" dirty="0"/>
              <a:t>If you have not finished the interactive notebook, make sure it is finished.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95288"/>
      </p:ext>
    </p:extLst>
  </p:cSld>
  <p:clrMapOvr>
    <a:masterClrMapping/>
  </p:clrMapOvr>
</p:sld>
</file>

<file path=ppt/theme/theme1.xml><?xml version="1.0" encoding="utf-8"?>
<a:theme xmlns:a="http://schemas.openxmlformats.org/drawingml/2006/main" name="1_SketchyVTI">
  <a:themeElements>
    <a:clrScheme name="AnalogousFromLightSeed_2SEEDS">
      <a:dk1>
        <a:srgbClr val="000000"/>
      </a:dk1>
      <a:lt1>
        <a:srgbClr val="FFFFFF"/>
      </a:lt1>
      <a:dk2>
        <a:srgbClr val="243041"/>
      </a:dk2>
      <a:lt2>
        <a:srgbClr val="E2E5E8"/>
      </a:lt2>
      <a:accent1>
        <a:srgbClr val="B89D7C"/>
      </a:accent1>
      <a:accent2>
        <a:srgbClr val="C39791"/>
      </a:accent2>
      <a:accent3>
        <a:srgbClr val="A4A37C"/>
      </a:accent3>
      <a:accent4>
        <a:srgbClr val="7BA9B4"/>
      </a:accent4>
      <a:accent5>
        <a:srgbClr val="8DA2C2"/>
      </a:accent5>
      <a:accent6>
        <a:srgbClr val="807FBA"/>
      </a:accent6>
      <a:hlink>
        <a:srgbClr val="6283AA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Garamond</vt:lpstr>
      <vt:lpstr>The Hand</vt:lpstr>
      <vt:lpstr>The Serif Hand Black</vt:lpstr>
      <vt:lpstr>1_SketchyVTI</vt:lpstr>
      <vt:lpstr>IntrodUCtion </vt:lpstr>
      <vt:lpstr>Weekly Standard &amp; Learning Target</vt:lpstr>
      <vt:lpstr>Review Day!!!</vt:lpstr>
      <vt:lpstr>Reminders &amp; Interactive notebook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Terence Burger</dc:creator>
  <cp:lastModifiedBy>Terence Burger</cp:lastModifiedBy>
  <cp:revision>2</cp:revision>
  <dcterms:created xsi:type="dcterms:W3CDTF">2020-10-20T18:34:49Z</dcterms:created>
  <dcterms:modified xsi:type="dcterms:W3CDTF">2020-10-20T18:45:11Z</dcterms:modified>
</cp:coreProperties>
</file>