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09" r:id="rId5"/>
    <p:sldMasterId id="2147483722" r:id="rId6"/>
  </p:sldMasterIdLst>
  <p:notesMasterIdLst>
    <p:notesMasterId r:id="rId18"/>
  </p:notesMasterIdLst>
  <p:sldIdLst>
    <p:sldId id="256" r:id="rId7"/>
    <p:sldId id="305" r:id="rId8"/>
    <p:sldId id="291" r:id="rId9"/>
    <p:sldId id="290" r:id="rId10"/>
    <p:sldId id="306" r:id="rId11"/>
    <p:sldId id="300" r:id="rId12"/>
    <p:sldId id="303" r:id="rId13"/>
    <p:sldId id="307" r:id="rId14"/>
    <p:sldId id="302" r:id="rId15"/>
    <p:sldId id="301" r:id="rId16"/>
    <p:sldId id="30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a Warden" initials="SW" lastIdx="2" clrIdx="0">
    <p:extLst>
      <p:ext uri="{19B8F6BF-5375-455C-9EA6-DF929625EA0E}">
        <p15:presenceInfo xmlns:p15="http://schemas.microsoft.com/office/powerpoint/2012/main" userId="S::Shana.Warden@cobbk12.org::745ab8ad-fc2b-4ccf-b953-bd0ba85eb7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961C4-F3DD-4242-B9EE-C67852BDC62C}" v="3" dt="2020-08-04T18:23:57.702"/>
    <p1510:client id="{A326FFEC-34A8-47BC-8194-E4A7A6EB6F33}" v="50" dt="2020-08-04T15:23:43.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602" autoAdjust="0"/>
  </p:normalViewPr>
  <p:slideViewPr>
    <p:cSldViewPr snapToGrid="0">
      <p:cViewPr varScale="1">
        <p:scale>
          <a:sx n="56" d="100"/>
          <a:sy n="56" d="100"/>
        </p:scale>
        <p:origin x="10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8E415-6D27-4B36-B514-8F4B2D706582}" type="datetimeFigureOut">
              <a:rPr lang="en-US" smtClean="0"/>
              <a:t>9/17/2020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014BE-9D29-4C31-A711-4ABCB9F7D4C3}" type="slidenum">
              <a:rPr lang="en-US" smtClean="0"/>
              <a:t>‹#›</a:t>
            </a:fld>
            <a:endParaRPr lang="en-US"/>
          </a:p>
        </p:txBody>
      </p:sp>
    </p:spTree>
    <p:extLst>
      <p:ext uri="{BB962C8B-B14F-4D97-AF65-F5344CB8AC3E}">
        <p14:creationId xmlns:p14="http://schemas.microsoft.com/office/powerpoint/2010/main" val="197176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pb.org/georgiastories/stories/cultures_blen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pb.org/ga-digital-textbook/#/en/issue/9E3B4BA9BAB5CE4CE3B46B854C323FFD/read/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14BE-9D29-4C31-A711-4ABCB9F7D4C3}" type="slidenum">
              <a:rPr lang="en-US" smtClean="0"/>
              <a:t>1</a:t>
            </a:fld>
            <a:endParaRPr lang="en-US"/>
          </a:p>
        </p:txBody>
      </p:sp>
    </p:spTree>
    <p:extLst>
      <p:ext uri="{BB962C8B-B14F-4D97-AF65-F5344CB8AC3E}">
        <p14:creationId xmlns:p14="http://schemas.microsoft.com/office/powerpoint/2010/main" val="4269345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1 Introduction </a:t>
            </a:r>
          </a:p>
          <a:p>
            <a:r>
              <a:rPr lang="en-US" dirty="0"/>
              <a:t>Video- </a:t>
            </a:r>
            <a:r>
              <a:rPr lang="en-US" dirty="0">
                <a:hlinkClick r:id="rId3"/>
              </a:rPr>
              <a:t>https://www.gpb.org/georgiastories/stories/cultures_blend</a:t>
            </a:r>
            <a:endParaRPr lang="en-US" dirty="0"/>
          </a:p>
        </p:txBody>
      </p:sp>
      <p:sp>
        <p:nvSpPr>
          <p:cNvPr id="4" name="Slide Number Placeholder 3"/>
          <p:cNvSpPr>
            <a:spLocks noGrp="1"/>
          </p:cNvSpPr>
          <p:nvPr>
            <p:ph type="sldNum" sz="quarter" idx="5"/>
          </p:nvPr>
        </p:nvSpPr>
        <p:spPr/>
        <p:txBody>
          <a:bodyPr/>
          <a:lstStyle/>
          <a:p>
            <a:fld id="{268014BE-9D29-4C31-A711-4ABCB9F7D4C3}" type="slidenum">
              <a:rPr lang="en-US" smtClean="0"/>
              <a:t>3</a:t>
            </a:fld>
            <a:endParaRPr lang="en-US"/>
          </a:p>
        </p:txBody>
      </p:sp>
    </p:spTree>
    <p:extLst>
      <p:ext uri="{BB962C8B-B14F-4D97-AF65-F5344CB8AC3E}">
        <p14:creationId xmlns:p14="http://schemas.microsoft.com/office/powerpoint/2010/main" val="1986476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Day 1 Introduction </a:t>
            </a:r>
          </a:p>
        </p:txBody>
      </p:sp>
      <p:sp>
        <p:nvSpPr>
          <p:cNvPr id="4" name="Slide Number Placeholder 3"/>
          <p:cNvSpPr>
            <a:spLocks noGrp="1"/>
          </p:cNvSpPr>
          <p:nvPr>
            <p:ph type="sldNum" sz="quarter" idx="5"/>
          </p:nvPr>
        </p:nvSpPr>
        <p:spPr/>
        <p:txBody>
          <a:bodyPr/>
          <a:lstStyle/>
          <a:p>
            <a:fld id="{268014BE-9D29-4C31-A711-4ABCB9F7D4C3}" type="slidenum">
              <a:rPr lang="en-US" smtClean="0"/>
              <a:t>4</a:t>
            </a:fld>
            <a:endParaRPr lang="en-US"/>
          </a:p>
        </p:txBody>
      </p:sp>
    </p:spTree>
    <p:extLst>
      <p:ext uri="{BB962C8B-B14F-4D97-AF65-F5344CB8AC3E}">
        <p14:creationId xmlns:p14="http://schemas.microsoft.com/office/powerpoint/2010/main" val="252780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Early Native American Cultures Resource- https://learning.elucidat.com/course/59f0c5bad4875-59f0d2840ebbf</a:t>
            </a:r>
            <a:endParaRPr dirty="0"/>
          </a:p>
        </p:txBody>
      </p:sp>
      <p:sp>
        <p:nvSpPr>
          <p:cNvPr id="909" name="Google Shape;909;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14BE-9D29-4C31-A711-4ABCB9F7D4C3}" type="slidenum">
              <a:rPr lang="en-US" smtClean="0"/>
              <a:t>7</a:t>
            </a:fld>
            <a:endParaRPr lang="en-US"/>
          </a:p>
        </p:txBody>
      </p:sp>
    </p:spTree>
    <p:extLst>
      <p:ext uri="{BB962C8B-B14F-4D97-AF65-F5344CB8AC3E}">
        <p14:creationId xmlns:p14="http://schemas.microsoft.com/office/powerpoint/2010/main" val="507855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 Field Trip-</a:t>
            </a:r>
            <a:r>
              <a:rPr lang="en-US" dirty="0">
                <a:hlinkClick r:id="rId3"/>
              </a:rPr>
              <a:t>https://www.gpb.org/ga-digital-textbook/#/en/issue/9E3B4BA9BAB5CE4CE3B46B854C323FFD/read/1</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8014BE-9D29-4C31-A711-4ABCB9F7D4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37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8014BE-9D29-4C31-A711-4ABCB9F7D4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72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9/17/2020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2891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9/17/2020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4838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9/17/2020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56436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469655" y="2386744"/>
            <a:ext cx="9252693" cy="1645920"/>
          </a:xfrm>
          <a:solidFill>
            <a:srgbClr val="FFFFFF"/>
          </a:solidFill>
          <a:ln w="38100">
            <a:solidFill>
              <a:srgbClr val="404040"/>
            </a:solidFill>
          </a:ln>
        </p:spPr>
        <p:txBody>
          <a:bodyPr lIns="274320" rIns="274320" anchorCtr="1"/>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5" y="4352544"/>
            <a:ext cx="6801612"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6">
            <a:extLst>
              <a:ext uri="{FF2B5EF4-FFF2-40B4-BE49-F238E27FC236}">
                <a16:creationId xmlns:a16="http://schemas.microsoft.com/office/drawing/2014/main" id="{67A924B8-9362-47A1-BD33-9C6A3FB82F4D}"/>
              </a:ext>
            </a:extLst>
          </p:cNvPr>
          <p:cNvSpPr>
            <a:spLocks noGrp="1"/>
          </p:cNvSpPr>
          <p:nvPr>
            <p:ph type="dt" sz="half" idx="10"/>
          </p:nvPr>
        </p:nvSpPr>
        <p:spPr/>
        <p:txBody>
          <a:bodyPr/>
          <a:lstStyle>
            <a:lvl1pPr>
              <a:defRPr/>
            </a:lvl1pPr>
          </a:lstStyle>
          <a:p>
            <a:pPr>
              <a:defRPr/>
            </a:pPr>
            <a:fld id="{68C35408-0D40-4AA2-BCD2-F7C046EF3434}" type="datetimeFigureOut">
              <a:rPr lang="en-US"/>
              <a:pPr>
                <a:defRPr/>
              </a:pPr>
              <a:t>9/17/2020</a:t>
            </a:fld>
            <a:endParaRPr lang="en-US"/>
          </a:p>
        </p:txBody>
      </p:sp>
      <p:sp>
        <p:nvSpPr>
          <p:cNvPr id="5" name="Footer Placeholder 7">
            <a:extLst>
              <a:ext uri="{FF2B5EF4-FFF2-40B4-BE49-F238E27FC236}">
                <a16:creationId xmlns:a16="http://schemas.microsoft.com/office/drawing/2014/main" id="{BABDD8EA-AADD-4635-BD23-1DC9BE2134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65184EB9-D916-4AD0-A1F2-2336DFB14635}"/>
              </a:ext>
            </a:extLst>
          </p:cNvPr>
          <p:cNvSpPr>
            <a:spLocks noGrp="1"/>
          </p:cNvSpPr>
          <p:nvPr>
            <p:ph type="sldNum" sz="quarter" idx="12"/>
          </p:nvPr>
        </p:nvSpPr>
        <p:spPr/>
        <p:txBody>
          <a:bodyPr/>
          <a:lstStyle>
            <a:lvl1pPr>
              <a:defRPr/>
            </a:lvl1pPr>
          </a:lstStyle>
          <a:p>
            <a:pPr>
              <a:defRPr/>
            </a:pPr>
            <a:fld id="{E17A8B45-8C9C-4BFE-9548-20834696172C}" type="slidenum">
              <a:rPr lang="en-US" altLang="en-US"/>
              <a:pPr>
                <a:defRPr/>
              </a:pPr>
              <a:t>‹#›</a:t>
            </a:fld>
            <a:endParaRPr lang="en-US" altLang="en-US"/>
          </a:p>
        </p:txBody>
      </p:sp>
    </p:spTree>
    <p:extLst>
      <p:ext uri="{BB962C8B-B14F-4D97-AF65-F5344CB8AC3E}">
        <p14:creationId xmlns:p14="http://schemas.microsoft.com/office/powerpoint/2010/main" val="418788480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EB784F-985C-458B-92FD-67AFEEB82FCC}"/>
              </a:ext>
            </a:extLst>
          </p:cNvPr>
          <p:cNvSpPr>
            <a:spLocks noGrp="1"/>
          </p:cNvSpPr>
          <p:nvPr>
            <p:ph type="dt" sz="half" idx="10"/>
          </p:nvPr>
        </p:nvSpPr>
        <p:spPr/>
        <p:txBody>
          <a:bodyPr/>
          <a:lstStyle>
            <a:lvl1pPr>
              <a:defRPr/>
            </a:lvl1pPr>
          </a:lstStyle>
          <a:p>
            <a:pPr>
              <a:defRPr/>
            </a:pPr>
            <a:fld id="{320A9482-6D95-4634-A250-989C69482175}" type="datetimeFigureOut">
              <a:rPr lang="en-US"/>
              <a:pPr>
                <a:defRPr/>
              </a:pPr>
              <a:t>9/17/2020</a:t>
            </a:fld>
            <a:endParaRPr lang="en-US"/>
          </a:p>
        </p:txBody>
      </p:sp>
      <p:sp>
        <p:nvSpPr>
          <p:cNvPr id="5" name="Footer Placeholder 4">
            <a:extLst>
              <a:ext uri="{FF2B5EF4-FFF2-40B4-BE49-F238E27FC236}">
                <a16:creationId xmlns:a16="http://schemas.microsoft.com/office/drawing/2014/main" id="{A85E48BC-E54B-483B-AD22-702AD8FEAA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C29167-22A2-4FA2-9C37-74DA0A9FBB8F}"/>
              </a:ext>
            </a:extLst>
          </p:cNvPr>
          <p:cNvSpPr>
            <a:spLocks noGrp="1"/>
          </p:cNvSpPr>
          <p:nvPr>
            <p:ph type="sldNum" sz="quarter" idx="12"/>
          </p:nvPr>
        </p:nvSpPr>
        <p:spPr/>
        <p:txBody>
          <a:bodyPr/>
          <a:lstStyle>
            <a:lvl1pPr>
              <a:defRPr/>
            </a:lvl1pPr>
          </a:lstStyle>
          <a:p>
            <a:pPr>
              <a:defRPr/>
            </a:pPr>
            <a:fld id="{844A3990-D638-4F08-9252-478E47E9EC38}" type="slidenum">
              <a:rPr lang="en-US"/>
              <a:pPr>
                <a:defRPr/>
              </a:pPr>
              <a:t>‹#›</a:t>
            </a:fld>
            <a:endParaRPr lang="en-US"/>
          </a:p>
        </p:txBody>
      </p:sp>
    </p:spTree>
    <p:extLst>
      <p:ext uri="{BB962C8B-B14F-4D97-AF65-F5344CB8AC3E}">
        <p14:creationId xmlns:p14="http://schemas.microsoft.com/office/powerpoint/2010/main" val="673782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475232" y="2386744"/>
            <a:ext cx="9253728" cy="1645920"/>
          </a:xfrm>
          <a:solidFill>
            <a:srgbClr val="FFFFFF"/>
          </a:solidFill>
          <a:ln w="38100">
            <a:solidFill>
              <a:srgbClr val="404040"/>
            </a:solidFill>
          </a:ln>
        </p:spPr>
        <p:txBody>
          <a:bodyPr lIns="274320" rIns="274320" anchorCtr="1"/>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5" y="4352465"/>
            <a:ext cx="6801612" cy="1265082"/>
          </a:xfrm>
        </p:spPr>
        <p:txBody>
          <a:bodyPr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6">
            <a:extLst>
              <a:ext uri="{FF2B5EF4-FFF2-40B4-BE49-F238E27FC236}">
                <a16:creationId xmlns:a16="http://schemas.microsoft.com/office/drawing/2014/main" id="{22E11D5E-F493-4BE0-ACE5-29C71085D689}"/>
              </a:ext>
            </a:extLst>
          </p:cNvPr>
          <p:cNvSpPr>
            <a:spLocks noGrp="1"/>
          </p:cNvSpPr>
          <p:nvPr>
            <p:ph type="dt" sz="half" idx="10"/>
          </p:nvPr>
        </p:nvSpPr>
        <p:spPr/>
        <p:txBody>
          <a:bodyPr/>
          <a:lstStyle>
            <a:lvl1pPr>
              <a:defRPr/>
            </a:lvl1pPr>
          </a:lstStyle>
          <a:p>
            <a:pPr>
              <a:defRPr/>
            </a:pPr>
            <a:fld id="{55E8A255-7693-43A1-9A68-98DE64400712}" type="datetimeFigureOut">
              <a:rPr lang="en-US"/>
              <a:pPr>
                <a:defRPr/>
              </a:pPr>
              <a:t>9/17/2020</a:t>
            </a:fld>
            <a:endParaRPr lang="en-US"/>
          </a:p>
        </p:txBody>
      </p:sp>
      <p:sp>
        <p:nvSpPr>
          <p:cNvPr id="5" name="Footer Placeholder 7">
            <a:extLst>
              <a:ext uri="{FF2B5EF4-FFF2-40B4-BE49-F238E27FC236}">
                <a16:creationId xmlns:a16="http://schemas.microsoft.com/office/drawing/2014/main" id="{1AF5F0D3-53C1-45DC-862F-FD892D405B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D30DDAC0-E821-4732-943D-E5E278F43D4A}"/>
              </a:ext>
            </a:extLst>
          </p:cNvPr>
          <p:cNvSpPr>
            <a:spLocks noGrp="1"/>
          </p:cNvSpPr>
          <p:nvPr>
            <p:ph type="sldNum" sz="quarter" idx="12"/>
          </p:nvPr>
        </p:nvSpPr>
        <p:spPr/>
        <p:txBody>
          <a:bodyPr/>
          <a:lstStyle>
            <a:lvl1pPr>
              <a:defRPr/>
            </a:lvl1pPr>
          </a:lstStyle>
          <a:p>
            <a:pPr>
              <a:defRPr/>
            </a:pPr>
            <a:fld id="{A6500D58-E198-4753-9CFE-48DDA7ECEA7E}" type="slidenum">
              <a:rPr lang="en-US" altLang="en-US"/>
              <a:pPr>
                <a:defRPr/>
              </a:pPr>
              <a:t>‹#›</a:t>
            </a:fld>
            <a:endParaRPr lang="en-US" altLang="en-US"/>
          </a:p>
        </p:txBody>
      </p:sp>
    </p:spTree>
    <p:extLst>
      <p:ext uri="{BB962C8B-B14F-4D97-AF65-F5344CB8AC3E}">
        <p14:creationId xmlns:p14="http://schemas.microsoft.com/office/powerpoint/2010/main" val="274097475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69654" y="2638044"/>
            <a:ext cx="438403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6" y="2638044"/>
            <a:ext cx="4387355"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E3B318A-2599-4401-9143-65F48B1C76AD}"/>
              </a:ext>
            </a:extLst>
          </p:cNvPr>
          <p:cNvSpPr>
            <a:spLocks noGrp="1"/>
          </p:cNvSpPr>
          <p:nvPr>
            <p:ph type="dt" sz="half" idx="10"/>
          </p:nvPr>
        </p:nvSpPr>
        <p:spPr/>
        <p:txBody>
          <a:bodyPr/>
          <a:lstStyle>
            <a:lvl1pPr>
              <a:defRPr/>
            </a:lvl1pPr>
          </a:lstStyle>
          <a:p>
            <a:pPr>
              <a:defRPr/>
            </a:pPr>
            <a:fld id="{E579FE53-24A4-48F5-A85A-51540F41EB57}" type="datetimeFigureOut">
              <a:rPr lang="en-US"/>
              <a:pPr>
                <a:defRPr/>
              </a:pPr>
              <a:t>9/17/2020</a:t>
            </a:fld>
            <a:endParaRPr lang="en-US"/>
          </a:p>
        </p:txBody>
      </p:sp>
      <p:sp>
        <p:nvSpPr>
          <p:cNvPr id="6" name="Footer Placeholder 4">
            <a:extLst>
              <a:ext uri="{FF2B5EF4-FFF2-40B4-BE49-F238E27FC236}">
                <a16:creationId xmlns:a16="http://schemas.microsoft.com/office/drawing/2014/main" id="{E1722B7B-1048-4ECB-9EBA-F311A1092B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D52B23-563F-4A18-B65E-B71C8043A533}"/>
              </a:ext>
            </a:extLst>
          </p:cNvPr>
          <p:cNvSpPr>
            <a:spLocks noGrp="1"/>
          </p:cNvSpPr>
          <p:nvPr>
            <p:ph type="sldNum" sz="quarter" idx="12"/>
          </p:nvPr>
        </p:nvSpPr>
        <p:spPr/>
        <p:txBody>
          <a:bodyPr/>
          <a:lstStyle>
            <a:lvl1pPr>
              <a:defRPr/>
            </a:lvl1pPr>
          </a:lstStyle>
          <a:p>
            <a:pPr>
              <a:defRPr/>
            </a:pPr>
            <a:fld id="{F3BE2309-762B-4D60-B89F-BD210A1C3DB9}" type="slidenum">
              <a:rPr lang="en-US"/>
              <a:pPr>
                <a:defRPr/>
              </a:pPr>
              <a:t>‹#›</a:t>
            </a:fld>
            <a:endParaRPr lang="en-US"/>
          </a:p>
        </p:txBody>
      </p:sp>
    </p:spTree>
    <p:extLst>
      <p:ext uri="{BB962C8B-B14F-4D97-AF65-F5344CB8AC3E}">
        <p14:creationId xmlns:p14="http://schemas.microsoft.com/office/powerpoint/2010/main" val="1654575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69652" y="2313437"/>
            <a:ext cx="4384032"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69652" y="3143250"/>
            <a:ext cx="4384032"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387355"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7"/>
            <a:ext cx="4387355"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a:extLst>
              <a:ext uri="{FF2B5EF4-FFF2-40B4-BE49-F238E27FC236}">
                <a16:creationId xmlns:a16="http://schemas.microsoft.com/office/drawing/2014/main" id="{743DA3E7-63B2-401A-9E99-50B67833101F}"/>
              </a:ext>
            </a:extLst>
          </p:cNvPr>
          <p:cNvSpPr>
            <a:spLocks noGrp="1"/>
          </p:cNvSpPr>
          <p:nvPr>
            <p:ph type="dt" sz="half" idx="14"/>
          </p:nvPr>
        </p:nvSpPr>
        <p:spPr/>
        <p:txBody>
          <a:bodyPr/>
          <a:lstStyle>
            <a:lvl1pPr>
              <a:defRPr/>
            </a:lvl1pPr>
          </a:lstStyle>
          <a:p>
            <a:pPr>
              <a:defRPr/>
            </a:pPr>
            <a:fld id="{CD3AEF7E-7B61-4CFE-AF8D-E460C55E2A81}" type="datetimeFigureOut">
              <a:rPr lang="en-US"/>
              <a:pPr>
                <a:defRPr/>
              </a:pPr>
              <a:t>9/17/2020</a:t>
            </a:fld>
            <a:endParaRPr lang="en-US"/>
          </a:p>
        </p:txBody>
      </p:sp>
      <p:sp>
        <p:nvSpPr>
          <p:cNvPr id="8" name="Footer Placeholder 4">
            <a:extLst>
              <a:ext uri="{FF2B5EF4-FFF2-40B4-BE49-F238E27FC236}">
                <a16:creationId xmlns:a16="http://schemas.microsoft.com/office/drawing/2014/main" id="{5A0BA179-75FE-496A-900C-708669150C55}"/>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43CAF46-E5D4-4D10-894D-898A89FA0EE7}"/>
              </a:ext>
            </a:extLst>
          </p:cNvPr>
          <p:cNvSpPr>
            <a:spLocks noGrp="1"/>
          </p:cNvSpPr>
          <p:nvPr>
            <p:ph type="sldNum" sz="quarter" idx="16"/>
          </p:nvPr>
        </p:nvSpPr>
        <p:spPr/>
        <p:txBody>
          <a:bodyPr/>
          <a:lstStyle>
            <a:lvl1pPr>
              <a:defRPr/>
            </a:lvl1pPr>
          </a:lstStyle>
          <a:p>
            <a:pPr>
              <a:defRPr/>
            </a:pPr>
            <a:fld id="{F3EF8CB1-F0D2-4B2D-96AB-02BC9A366F6D}" type="slidenum">
              <a:rPr lang="en-US"/>
              <a:pPr>
                <a:defRPr/>
              </a:pPr>
              <a:t>‹#›</a:t>
            </a:fld>
            <a:endParaRPr lang="en-US"/>
          </a:p>
        </p:txBody>
      </p:sp>
    </p:spTree>
    <p:extLst>
      <p:ext uri="{BB962C8B-B14F-4D97-AF65-F5344CB8AC3E}">
        <p14:creationId xmlns:p14="http://schemas.microsoft.com/office/powerpoint/2010/main" val="1542380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18DFC76-EB9F-4D75-BDAB-DD9D543CA99E}"/>
              </a:ext>
            </a:extLst>
          </p:cNvPr>
          <p:cNvSpPr>
            <a:spLocks noGrp="1"/>
          </p:cNvSpPr>
          <p:nvPr>
            <p:ph type="dt" sz="half" idx="10"/>
          </p:nvPr>
        </p:nvSpPr>
        <p:spPr/>
        <p:txBody>
          <a:bodyPr/>
          <a:lstStyle>
            <a:lvl1pPr>
              <a:defRPr/>
            </a:lvl1pPr>
          </a:lstStyle>
          <a:p>
            <a:pPr>
              <a:defRPr/>
            </a:pPr>
            <a:fld id="{585062C8-8196-450F-93A6-EB8A497D4C7E}" type="datetimeFigureOut">
              <a:rPr lang="en-US"/>
              <a:pPr>
                <a:defRPr/>
              </a:pPr>
              <a:t>9/17/2020</a:t>
            </a:fld>
            <a:endParaRPr lang="en-US"/>
          </a:p>
        </p:txBody>
      </p:sp>
      <p:sp>
        <p:nvSpPr>
          <p:cNvPr id="4" name="Footer Placeholder 4">
            <a:extLst>
              <a:ext uri="{FF2B5EF4-FFF2-40B4-BE49-F238E27FC236}">
                <a16:creationId xmlns:a16="http://schemas.microsoft.com/office/drawing/2014/main" id="{B9AB6B40-FC82-4E8F-9900-EBAE633F066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629AFD3-A3AD-43B6-AAE2-2F7E7153E73D}"/>
              </a:ext>
            </a:extLst>
          </p:cNvPr>
          <p:cNvSpPr>
            <a:spLocks noGrp="1"/>
          </p:cNvSpPr>
          <p:nvPr>
            <p:ph type="sldNum" sz="quarter" idx="12"/>
          </p:nvPr>
        </p:nvSpPr>
        <p:spPr/>
        <p:txBody>
          <a:bodyPr/>
          <a:lstStyle>
            <a:lvl1pPr>
              <a:defRPr/>
            </a:lvl1pPr>
          </a:lstStyle>
          <a:p>
            <a:pPr>
              <a:defRPr/>
            </a:pPr>
            <a:fld id="{1245EF83-FBD5-4D53-8AB1-9B552A6B6B56}" type="slidenum">
              <a:rPr lang="en-US"/>
              <a:pPr>
                <a:defRPr/>
              </a:pPr>
              <a:t>‹#›</a:t>
            </a:fld>
            <a:endParaRPr lang="en-US"/>
          </a:p>
        </p:txBody>
      </p:sp>
    </p:spTree>
    <p:extLst>
      <p:ext uri="{BB962C8B-B14F-4D97-AF65-F5344CB8AC3E}">
        <p14:creationId xmlns:p14="http://schemas.microsoft.com/office/powerpoint/2010/main" val="2942262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97C8710-79D4-45F9-BACA-87D159A66266}"/>
              </a:ext>
            </a:extLst>
          </p:cNvPr>
          <p:cNvSpPr>
            <a:spLocks noGrp="1"/>
          </p:cNvSpPr>
          <p:nvPr>
            <p:ph type="dt" sz="half" idx="10"/>
          </p:nvPr>
        </p:nvSpPr>
        <p:spPr/>
        <p:txBody>
          <a:bodyPr/>
          <a:lstStyle>
            <a:lvl1pPr>
              <a:defRPr/>
            </a:lvl1pPr>
          </a:lstStyle>
          <a:p>
            <a:pPr>
              <a:defRPr/>
            </a:pPr>
            <a:fld id="{0361E9F8-ED3D-4EC7-ACDD-C5B482840694}" type="datetimeFigureOut">
              <a:rPr lang="en-US"/>
              <a:pPr>
                <a:defRPr/>
              </a:pPr>
              <a:t>9/17/2020</a:t>
            </a:fld>
            <a:endParaRPr lang="en-US"/>
          </a:p>
        </p:txBody>
      </p:sp>
      <p:sp>
        <p:nvSpPr>
          <p:cNvPr id="3" name="Footer Placeholder 4">
            <a:extLst>
              <a:ext uri="{FF2B5EF4-FFF2-40B4-BE49-F238E27FC236}">
                <a16:creationId xmlns:a16="http://schemas.microsoft.com/office/drawing/2014/main" id="{AE2EFA64-9F5E-4C12-AD20-9751E7674A8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958EEFA-3963-430B-905C-CAB9E9EC2A98}"/>
              </a:ext>
            </a:extLst>
          </p:cNvPr>
          <p:cNvSpPr>
            <a:spLocks noGrp="1"/>
          </p:cNvSpPr>
          <p:nvPr>
            <p:ph type="sldNum" sz="quarter" idx="12"/>
          </p:nvPr>
        </p:nvSpPr>
        <p:spPr/>
        <p:txBody>
          <a:bodyPr/>
          <a:lstStyle>
            <a:lvl1pPr>
              <a:defRPr/>
            </a:lvl1pPr>
          </a:lstStyle>
          <a:p>
            <a:pPr>
              <a:defRPr/>
            </a:pPr>
            <a:fld id="{028833B4-1508-4AC2-8E92-B17E76C676B6}" type="slidenum">
              <a:rPr lang="en-US"/>
              <a:pPr>
                <a:defRPr/>
              </a:pPr>
              <a:t>‹#›</a:t>
            </a:fld>
            <a:endParaRPr lang="en-US"/>
          </a:p>
        </p:txBody>
      </p:sp>
    </p:spTree>
    <p:extLst>
      <p:ext uri="{BB962C8B-B14F-4D97-AF65-F5344CB8AC3E}">
        <p14:creationId xmlns:p14="http://schemas.microsoft.com/office/powerpoint/2010/main" val="2433942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69000C-99CE-47EC-A99F-679E686809C6}"/>
              </a:ext>
            </a:extLst>
          </p:cNvPr>
          <p:cNvSpPr/>
          <p:nvPr/>
        </p:nvSpPr>
        <p:spPr>
          <a:xfrm>
            <a:off x="1"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54272" y="2243832"/>
            <a:ext cx="4387459" cy="1141497"/>
          </a:xfrm>
          <a:solidFill>
            <a:srgbClr val="FFFFFF"/>
          </a:solidFill>
          <a:ln>
            <a:solidFill>
              <a:srgbClr val="404040"/>
            </a:solidFill>
          </a:ln>
        </p:spPr>
        <p:txBody>
          <a:bodyPr anchorCtr="1"/>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0621" y="3549918"/>
            <a:ext cx="3794760" cy="2194036"/>
          </a:xfrm>
        </p:spPr>
        <p:txBody>
          <a:bodyPr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8">
            <a:extLst>
              <a:ext uri="{FF2B5EF4-FFF2-40B4-BE49-F238E27FC236}">
                <a16:creationId xmlns:a16="http://schemas.microsoft.com/office/drawing/2014/main" id="{97B57EF1-17DD-41C3-9337-DC5D05441F37}"/>
              </a:ext>
            </a:extLst>
          </p:cNvPr>
          <p:cNvSpPr>
            <a:spLocks noGrp="1"/>
          </p:cNvSpPr>
          <p:nvPr>
            <p:ph type="dt" sz="half" idx="10"/>
          </p:nvPr>
        </p:nvSpPr>
        <p:spPr/>
        <p:txBody>
          <a:bodyPr/>
          <a:lstStyle>
            <a:lvl1pPr>
              <a:defRPr/>
            </a:lvl1pPr>
          </a:lstStyle>
          <a:p>
            <a:pPr>
              <a:defRPr/>
            </a:pPr>
            <a:fld id="{31F1922A-912C-4081-A6A7-29202C183495}" type="datetimeFigureOut">
              <a:rPr lang="en-US"/>
              <a:pPr>
                <a:defRPr/>
              </a:pPr>
              <a:t>9/17/2020</a:t>
            </a:fld>
            <a:endParaRPr lang="en-US"/>
          </a:p>
        </p:txBody>
      </p:sp>
      <p:sp>
        <p:nvSpPr>
          <p:cNvPr id="7" name="Footer Placeholder 9">
            <a:extLst>
              <a:ext uri="{FF2B5EF4-FFF2-40B4-BE49-F238E27FC236}">
                <a16:creationId xmlns:a16="http://schemas.microsoft.com/office/drawing/2014/main" id="{60798CC4-557E-4479-B1CA-1C339DC148E4}"/>
              </a:ext>
            </a:extLst>
          </p:cNvPr>
          <p:cNvSpPr>
            <a:spLocks noGrp="1"/>
          </p:cNvSpPr>
          <p:nvPr>
            <p:ph type="ftr" sz="quarter" idx="11"/>
          </p:nvPr>
        </p:nvSpPr>
        <p:spPr>
          <a:xfrm>
            <a:off x="855133" y="6235703"/>
            <a:ext cx="5073651" cy="320675"/>
          </a:xfrm>
        </p:spPr>
        <p:txBody>
          <a:bodyPr>
            <a:normAutofit/>
          </a:bodyPr>
          <a:lstStyle>
            <a:lvl1pPr>
              <a:defRPr>
                <a:solidFill>
                  <a:srgbClr val="FFFFFF">
                    <a:alpha val="70000"/>
                  </a:srgbClr>
                </a:solidFill>
              </a:defRPr>
            </a:lvl1pPr>
          </a:lstStyle>
          <a:p>
            <a:pPr>
              <a:defRPr/>
            </a:pPr>
            <a:endParaRPr lang="en-US"/>
          </a:p>
        </p:txBody>
      </p:sp>
      <p:sp>
        <p:nvSpPr>
          <p:cNvPr id="8" name="Slide Number Placeholder 10">
            <a:extLst>
              <a:ext uri="{FF2B5EF4-FFF2-40B4-BE49-F238E27FC236}">
                <a16:creationId xmlns:a16="http://schemas.microsoft.com/office/drawing/2014/main" id="{E287A267-A2AA-4787-B89A-4B26486BEECA}"/>
              </a:ext>
            </a:extLst>
          </p:cNvPr>
          <p:cNvSpPr>
            <a:spLocks noGrp="1"/>
          </p:cNvSpPr>
          <p:nvPr>
            <p:ph type="sldNum" sz="quarter" idx="12"/>
          </p:nvPr>
        </p:nvSpPr>
        <p:spPr/>
        <p:txBody>
          <a:bodyPr/>
          <a:lstStyle>
            <a:lvl1pPr>
              <a:defRPr/>
            </a:lvl1pPr>
          </a:lstStyle>
          <a:p>
            <a:pPr>
              <a:defRPr/>
            </a:pPr>
            <a:fld id="{DDBD390B-3BA3-40A4-AF32-4ABC921D2FAC}" type="slidenum">
              <a:rPr lang="en-US" altLang="en-US"/>
              <a:pPr>
                <a:defRPr/>
              </a:pPr>
              <a:t>‹#›</a:t>
            </a:fld>
            <a:endParaRPr lang="en-US" altLang="en-US"/>
          </a:p>
        </p:txBody>
      </p:sp>
    </p:spTree>
    <p:extLst>
      <p:ext uri="{BB962C8B-B14F-4D97-AF65-F5344CB8AC3E}">
        <p14:creationId xmlns:p14="http://schemas.microsoft.com/office/powerpoint/2010/main" val="218201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9/17/2020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200"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3748211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560F17-3D32-4424-9362-0AFB9070750A}"/>
              </a:ext>
            </a:extLst>
          </p:cNvPr>
          <p:cNvSpPr/>
          <p:nvPr/>
        </p:nvSpPr>
        <p:spPr>
          <a:xfrm>
            <a:off x="1"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53441" y="2243828"/>
            <a:ext cx="4389120" cy="1143000"/>
          </a:xfrm>
          <a:solidFill>
            <a:srgbClr val="FFFFFF"/>
          </a:solidFill>
          <a:ln>
            <a:solidFill>
              <a:srgbClr val="262626"/>
            </a:solidFill>
          </a:ln>
        </p:spPr>
        <p:txBody>
          <a:bodyP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1" y="-42172"/>
            <a:ext cx="6102097" cy="6858000"/>
          </a:xfrm>
          <a:solidFill>
            <a:schemeClr val="bg1">
              <a:lumMod val="75000"/>
            </a:schemeClr>
          </a:solidFill>
        </p:spPr>
        <p:txBody>
          <a:bodyPr rtlCol="0">
            <a:normAutofit/>
          </a:bodyPr>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0621" y="3549922"/>
            <a:ext cx="3794760" cy="2194037"/>
          </a:xfrm>
        </p:spPr>
        <p:txBody>
          <a:bodyPr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7">
            <a:extLst>
              <a:ext uri="{FF2B5EF4-FFF2-40B4-BE49-F238E27FC236}">
                <a16:creationId xmlns:a16="http://schemas.microsoft.com/office/drawing/2014/main" id="{89DF10F3-B687-4BC3-9668-91C8C16EF9EF}"/>
              </a:ext>
            </a:extLst>
          </p:cNvPr>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fld id="{4433DA9F-52E3-4C5C-897F-4740750CFF64}" type="datetimeFigureOut">
              <a:rPr lang="en-US"/>
              <a:pPr>
                <a:defRPr/>
              </a:pPr>
              <a:t>9/17/2020</a:t>
            </a:fld>
            <a:endParaRPr lang="en-US"/>
          </a:p>
        </p:txBody>
      </p:sp>
      <p:sp>
        <p:nvSpPr>
          <p:cNvPr id="7" name="Footer Placeholder 8">
            <a:extLst>
              <a:ext uri="{FF2B5EF4-FFF2-40B4-BE49-F238E27FC236}">
                <a16:creationId xmlns:a16="http://schemas.microsoft.com/office/drawing/2014/main" id="{4F089597-E93B-429F-A1FF-767E937CAE96}"/>
              </a:ext>
            </a:extLst>
          </p:cNvPr>
          <p:cNvSpPr>
            <a:spLocks noGrp="1"/>
          </p:cNvSpPr>
          <p:nvPr>
            <p:ph type="ftr" sz="quarter" idx="11"/>
          </p:nvPr>
        </p:nvSpPr>
        <p:spPr>
          <a:xfrm>
            <a:off x="853018" y="6235703"/>
            <a:ext cx="5071533" cy="320675"/>
          </a:xfrm>
        </p:spPr>
        <p:txBody>
          <a:bodyPr>
            <a:normAutofit/>
          </a:bodyPr>
          <a:lstStyle>
            <a:lvl1pPr>
              <a:defRPr>
                <a:solidFill>
                  <a:srgbClr val="FFFFFF">
                    <a:alpha val="70000"/>
                  </a:srgbClr>
                </a:solidFill>
              </a:defRPr>
            </a:lvl1pPr>
          </a:lstStyle>
          <a:p>
            <a:pPr>
              <a:defRPr/>
            </a:pPr>
            <a:endParaRPr lang="en-US"/>
          </a:p>
        </p:txBody>
      </p:sp>
      <p:sp>
        <p:nvSpPr>
          <p:cNvPr id="8" name="Slide Number Placeholder 9">
            <a:extLst>
              <a:ext uri="{FF2B5EF4-FFF2-40B4-BE49-F238E27FC236}">
                <a16:creationId xmlns:a16="http://schemas.microsoft.com/office/drawing/2014/main" id="{4568F9D8-05BC-4D04-8F07-39AC5BA96628}"/>
              </a:ext>
            </a:extLst>
          </p:cNvPr>
          <p:cNvSpPr>
            <a:spLocks noGrp="1"/>
          </p:cNvSpPr>
          <p:nvPr>
            <p:ph type="sldNum" sz="quarter" idx="12"/>
          </p:nvPr>
        </p:nvSpPr>
        <p:spPr/>
        <p:txBody>
          <a:bodyPr/>
          <a:lstStyle>
            <a:lvl1pPr>
              <a:defRPr/>
            </a:lvl1pPr>
          </a:lstStyle>
          <a:p>
            <a:pPr>
              <a:defRPr/>
            </a:pPr>
            <a:fld id="{16A34B71-E79F-4634-BB15-A4D253789BA8}" type="slidenum">
              <a:rPr lang="en-US" altLang="en-US"/>
              <a:pPr>
                <a:defRPr/>
              </a:pPr>
              <a:t>‹#›</a:t>
            </a:fld>
            <a:endParaRPr lang="en-US" altLang="en-US"/>
          </a:p>
        </p:txBody>
      </p:sp>
    </p:spTree>
    <p:extLst>
      <p:ext uri="{BB962C8B-B14F-4D97-AF65-F5344CB8AC3E}">
        <p14:creationId xmlns:p14="http://schemas.microsoft.com/office/powerpoint/2010/main" val="3042451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398D6DB-10B6-4CCF-A92A-02F3B475C984}"/>
              </a:ext>
            </a:extLst>
          </p:cNvPr>
          <p:cNvSpPr>
            <a:spLocks noGrp="1"/>
          </p:cNvSpPr>
          <p:nvPr>
            <p:ph type="dt" sz="half" idx="10"/>
          </p:nvPr>
        </p:nvSpPr>
        <p:spPr/>
        <p:txBody>
          <a:bodyPr/>
          <a:lstStyle>
            <a:lvl1pPr>
              <a:defRPr/>
            </a:lvl1pPr>
          </a:lstStyle>
          <a:p>
            <a:pPr>
              <a:defRPr/>
            </a:pPr>
            <a:fld id="{2C7AED6C-382A-41E6-B009-D55DB57DE453}" type="datetimeFigureOut">
              <a:rPr lang="en-US"/>
              <a:pPr>
                <a:defRPr/>
              </a:pPr>
              <a:t>9/17/2020</a:t>
            </a:fld>
            <a:endParaRPr lang="en-US"/>
          </a:p>
        </p:txBody>
      </p:sp>
      <p:sp>
        <p:nvSpPr>
          <p:cNvPr id="5" name="Footer Placeholder 4">
            <a:extLst>
              <a:ext uri="{FF2B5EF4-FFF2-40B4-BE49-F238E27FC236}">
                <a16:creationId xmlns:a16="http://schemas.microsoft.com/office/drawing/2014/main" id="{254F1E5D-EFC2-4E52-89DE-7FA0BEA1A9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07DB2F-3CA0-4007-A245-78E7E013CDB2}"/>
              </a:ext>
            </a:extLst>
          </p:cNvPr>
          <p:cNvSpPr>
            <a:spLocks noGrp="1"/>
          </p:cNvSpPr>
          <p:nvPr>
            <p:ph type="sldNum" sz="quarter" idx="12"/>
          </p:nvPr>
        </p:nvSpPr>
        <p:spPr/>
        <p:txBody>
          <a:bodyPr/>
          <a:lstStyle>
            <a:lvl1pPr>
              <a:defRPr/>
            </a:lvl1pPr>
          </a:lstStyle>
          <a:p>
            <a:pPr>
              <a:defRPr/>
            </a:pPr>
            <a:fld id="{F0B497DA-027A-4519-94A0-E3CBB3B27140}" type="slidenum">
              <a:rPr lang="en-US"/>
              <a:pPr>
                <a:defRPr/>
              </a:pPr>
              <a:t>‹#›</a:t>
            </a:fld>
            <a:endParaRPr lang="en-US"/>
          </a:p>
        </p:txBody>
      </p:sp>
    </p:spTree>
    <p:extLst>
      <p:ext uri="{BB962C8B-B14F-4D97-AF65-F5344CB8AC3E}">
        <p14:creationId xmlns:p14="http://schemas.microsoft.com/office/powerpoint/2010/main" val="2570485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40528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141395" y="937260"/>
            <a:ext cx="6288232"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260B093-1CA7-4020-B2B8-5558C6D33140}"/>
              </a:ext>
            </a:extLst>
          </p:cNvPr>
          <p:cNvSpPr>
            <a:spLocks noGrp="1"/>
          </p:cNvSpPr>
          <p:nvPr>
            <p:ph type="dt" sz="half" idx="10"/>
          </p:nvPr>
        </p:nvSpPr>
        <p:spPr/>
        <p:txBody>
          <a:bodyPr/>
          <a:lstStyle>
            <a:lvl1pPr>
              <a:defRPr/>
            </a:lvl1pPr>
          </a:lstStyle>
          <a:p>
            <a:pPr>
              <a:defRPr/>
            </a:pPr>
            <a:fld id="{072A6CF0-04E5-473F-AF34-0A34568A2808}" type="datetimeFigureOut">
              <a:rPr lang="en-US"/>
              <a:pPr>
                <a:defRPr/>
              </a:pPr>
              <a:t>9/17/2020</a:t>
            </a:fld>
            <a:endParaRPr lang="en-US"/>
          </a:p>
        </p:txBody>
      </p:sp>
      <p:sp>
        <p:nvSpPr>
          <p:cNvPr id="5" name="Footer Placeholder 4">
            <a:extLst>
              <a:ext uri="{FF2B5EF4-FFF2-40B4-BE49-F238E27FC236}">
                <a16:creationId xmlns:a16="http://schemas.microsoft.com/office/drawing/2014/main" id="{80332C2F-808F-456E-9B09-34FE360810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50CB31-D320-49EA-907D-1BD278B8A56B}"/>
              </a:ext>
            </a:extLst>
          </p:cNvPr>
          <p:cNvSpPr>
            <a:spLocks noGrp="1"/>
          </p:cNvSpPr>
          <p:nvPr>
            <p:ph type="sldNum" sz="quarter" idx="12"/>
          </p:nvPr>
        </p:nvSpPr>
        <p:spPr/>
        <p:txBody>
          <a:bodyPr/>
          <a:lstStyle>
            <a:lvl1pPr>
              <a:defRPr/>
            </a:lvl1pPr>
          </a:lstStyle>
          <a:p>
            <a:pPr>
              <a:defRPr/>
            </a:pPr>
            <a:fld id="{1CB017EA-B4F8-4DCE-A1E4-82DD35A78868}" type="slidenum">
              <a:rPr lang="en-US"/>
              <a:pPr>
                <a:defRPr/>
              </a:pPr>
              <a:t>‹#›</a:t>
            </a:fld>
            <a:endParaRPr lang="en-US"/>
          </a:p>
        </p:txBody>
      </p:sp>
    </p:spTree>
    <p:extLst>
      <p:ext uri="{BB962C8B-B14F-4D97-AF65-F5344CB8AC3E}">
        <p14:creationId xmlns:p14="http://schemas.microsoft.com/office/powerpoint/2010/main" val="4037904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4495800"/>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37114A24-B5BD-4395-9EF2-330D0D4CF05E}"/>
              </a:ext>
            </a:extLst>
          </p:cNvPr>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8BFEC81-F441-4D2B-83C3-8FB28BC911EA}"/>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46DF77-8602-49AC-9BE6-2CFC6E6E073B}"/>
              </a:ext>
            </a:extLst>
          </p:cNvPr>
          <p:cNvSpPr>
            <a:spLocks noGrp="1"/>
          </p:cNvSpPr>
          <p:nvPr>
            <p:ph type="sldNum" sz="quarter" idx="12"/>
          </p:nvPr>
        </p:nvSpPr>
        <p:spPr>
          <a:xfrm>
            <a:off x="8737600" y="6248400"/>
            <a:ext cx="2844800" cy="457200"/>
          </a:xfrm>
        </p:spPr>
        <p:txBody>
          <a:bodyPr/>
          <a:lstStyle>
            <a:lvl1pPr>
              <a:defRPr/>
            </a:lvl1pPr>
          </a:lstStyle>
          <a:p>
            <a:pPr>
              <a:defRPr/>
            </a:pPr>
            <a:fld id="{089FCBC4-C50D-4B36-BE08-E03AC1A624BA}" type="slidenum">
              <a:rPr lang="en-US" altLang="en-US"/>
              <a:pPr>
                <a:defRPr/>
              </a:pPr>
              <a:t>‹#›</a:t>
            </a:fld>
            <a:endParaRPr lang="en-US" altLang="en-US"/>
          </a:p>
        </p:txBody>
      </p:sp>
    </p:spTree>
    <p:extLst>
      <p:ext uri="{BB962C8B-B14F-4D97-AF65-F5344CB8AC3E}">
        <p14:creationId xmlns:p14="http://schemas.microsoft.com/office/powerpoint/2010/main" val="2104320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09601"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18" name="Google Shape;18;p2"/>
          <p:cNvSpPr txBox="1">
            <a:spLocks noGrp="1"/>
          </p:cNvSpPr>
          <p:nvPr>
            <p:ph type="body" idx="2"/>
          </p:nvPr>
        </p:nvSpPr>
        <p:spPr>
          <a:xfrm>
            <a:off x="609601"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19" name="Google Shape;19;p2"/>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20" name="Google Shape;20;p2"/>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21" name="Google Shape;21;p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10550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04958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4766734" y="273053"/>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31" name="Google Shape;31;p4"/>
          <p:cNvSpPr txBox="1">
            <a:spLocks noGrp="1"/>
          </p:cNvSpPr>
          <p:nvPr>
            <p:ph type="body" idx="2"/>
          </p:nvPr>
        </p:nvSpPr>
        <p:spPr>
          <a:xfrm>
            <a:off x="609601"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32" name="Google Shape;32;p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94088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itle, Text, and 2 Conten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609600" y="1600203"/>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5"/>
          <p:cNvSpPr txBox="1">
            <a:spLocks noGrp="1"/>
          </p:cNvSpPr>
          <p:nvPr>
            <p:ph type="body" idx="2"/>
          </p:nvPr>
        </p:nvSpPr>
        <p:spPr>
          <a:xfrm>
            <a:off x="6197600" y="1600200"/>
            <a:ext cx="5384800" cy="21859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5"/>
          <p:cNvSpPr txBox="1">
            <a:spLocks noGrp="1"/>
          </p:cNvSpPr>
          <p:nvPr>
            <p:ph type="body" idx="3"/>
          </p:nvPr>
        </p:nvSpPr>
        <p:spPr>
          <a:xfrm>
            <a:off x="6197600" y="3938591"/>
            <a:ext cx="5384800" cy="21875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06973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09105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609600" y="1600203"/>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52" name="Google Shape;52;p7"/>
          <p:cNvSpPr txBox="1">
            <a:spLocks noGrp="1"/>
          </p:cNvSpPr>
          <p:nvPr>
            <p:ph type="body" idx="2"/>
          </p:nvPr>
        </p:nvSpPr>
        <p:spPr>
          <a:xfrm>
            <a:off x="6197600" y="1600203"/>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53" name="Google Shape;53;p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4111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9/17/2020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4202860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13594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609600" y="1600203"/>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9"/>
          <p:cNvSpPr txBox="1">
            <a:spLocks noGrp="1"/>
          </p:cNvSpPr>
          <p:nvPr>
            <p:ph type="body" idx="2"/>
          </p:nvPr>
        </p:nvSpPr>
        <p:spPr>
          <a:xfrm>
            <a:off x="6197600" y="1600203"/>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55484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10"/>
          <p:cNvSpPr txBox="1">
            <a:spLocks noGrp="1"/>
          </p:cNvSpPr>
          <p:nvPr>
            <p:ph type="body" idx="1"/>
          </p:nvPr>
        </p:nvSpPr>
        <p:spPr>
          <a:xfrm rot="5400000">
            <a:off x="1697040"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82800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3833019" y="-1623218"/>
            <a:ext cx="4525962"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67017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2389718"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2" name="Google Shape;82;p12"/>
          <p:cNvSpPr>
            <a:spLocks noGrp="1"/>
          </p:cNvSpPr>
          <p:nvPr>
            <p:ph type="pic" idx="2"/>
          </p:nvPr>
        </p:nvSpPr>
        <p:spPr>
          <a:xfrm>
            <a:off x="2389718"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3" name="Google Shape;83;p12"/>
          <p:cNvSpPr txBox="1">
            <a:spLocks noGrp="1"/>
          </p:cNvSpPr>
          <p:nvPr>
            <p:ph type="body" idx="1"/>
          </p:nvPr>
        </p:nvSpPr>
        <p:spPr>
          <a:xfrm>
            <a:off x="2389718"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84" name="Google Shape;84;p1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49593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9" name="Google Shape;89;p13"/>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90" name="Google Shape;90;p1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547993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3"/>
        <p:cNvGrpSpPr/>
        <p:nvPr/>
      </p:nvGrpSpPr>
      <p:grpSpPr>
        <a:xfrm>
          <a:off x="0" y="0"/>
          <a:ext cx="0" cy="0"/>
          <a:chOff x="0" y="0"/>
          <a:chExt cx="0" cy="0"/>
        </a:xfrm>
      </p:grpSpPr>
      <p:sp>
        <p:nvSpPr>
          <p:cNvPr id="94" name="Google Shape;94;p14"/>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5" name="Google Shape;95;p1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96" name="Google Shape;96;p1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486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9/17/2020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200"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1852861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9/17/2020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200"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934867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9/17/2020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7"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292677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9/17/2020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9759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9"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9"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9/17/2020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4"/>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01589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9/17/2020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4"/>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4508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9/17/2020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89620185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1" r:id="rId6"/>
    <p:sldLayoutId id="2147483697" r:id="rId7"/>
    <p:sldLayoutId id="2147483698" r:id="rId8"/>
    <p:sldLayoutId id="2147483699" r:id="rId9"/>
    <p:sldLayoutId id="2147483700" r:id="rId10"/>
    <p:sldLayoutId id="2147483702"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5D27A-1E16-4831-9594-8F1B984184EC}"/>
              </a:ext>
            </a:extLst>
          </p:cNvPr>
          <p:cNvSpPr>
            <a:spLocks noGrp="1"/>
          </p:cNvSpPr>
          <p:nvPr>
            <p:ph type="title"/>
          </p:nvPr>
        </p:nvSpPr>
        <p:spPr bwMode="black">
          <a:xfrm>
            <a:off x="2142068" y="965200"/>
            <a:ext cx="7916333" cy="118745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4099" name="Text Placeholder 2">
            <a:extLst>
              <a:ext uri="{FF2B5EF4-FFF2-40B4-BE49-F238E27FC236}">
                <a16:creationId xmlns:a16="http://schemas.microsoft.com/office/drawing/2014/main" id="{F1240A72-365A-468A-8799-CAA26C0D3A56}"/>
              </a:ext>
            </a:extLst>
          </p:cNvPr>
          <p:cNvSpPr>
            <a:spLocks noGrp="1"/>
          </p:cNvSpPr>
          <p:nvPr>
            <p:ph type="body" idx="1"/>
          </p:nvPr>
        </p:nvSpPr>
        <p:spPr bwMode="auto">
          <a:xfrm>
            <a:off x="2142068" y="2638426"/>
            <a:ext cx="7916333"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CFB24CC-0E9C-4475-A18B-1119E7804876}"/>
              </a:ext>
            </a:extLst>
          </p:cNvPr>
          <p:cNvSpPr>
            <a:spLocks noGrp="1"/>
          </p:cNvSpPr>
          <p:nvPr>
            <p:ph type="dt" sz="half" idx="2"/>
          </p:nvPr>
        </p:nvSpPr>
        <p:spPr>
          <a:xfrm>
            <a:off x="7971367" y="6238875"/>
            <a:ext cx="2753784" cy="323850"/>
          </a:xfrm>
          <a:prstGeom prst="rect">
            <a:avLst/>
          </a:prstGeom>
        </p:spPr>
        <p:txBody>
          <a:bodyPr vert="horz" lIns="91440" tIns="45720" rIns="91440" bIns="45720" rtlCol="0" anchor="ctr"/>
          <a:lstStyle>
            <a:lvl1pPr algn="r" eaLnBrk="1" hangingPunct="1">
              <a:defRPr sz="1000">
                <a:solidFill>
                  <a:schemeClr val="tx1">
                    <a:alpha val="70000"/>
                  </a:schemeClr>
                </a:solidFill>
              </a:defRPr>
            </a:lvl1pPr>
          </a:lstStyle>
          <a:p>
            <a:pPr>
              <a:defRPr/>
            </a:pPr>
            <a:fld id="{39C461D5-FA38-4B20-9900-B12DE75B6A0B}" type="datetimeFigureOut">
              <a:rPr lang="en-US"/>
              <a:pPr>
                <a:defRPr/>
              </a:pPr>
              <a:t>9/17/2020</a:t>
            </a:fld>
            <a:endParaRPr lang="en-US"/>
          </a:p>
        </p:txBody>
      </p:sp>
      <p:sp>
        <p:nvSpPr>
          <p:cNvPr id="5" name="Footer Placeholder 4">
            <a:extLst>
              <a:ext uri="{FF2B5EF4-FFF2-40B4-BE49-F238E27FC236}">
                <a16:creationId xmlns:a16="http://schemas.microsoft.com/office/drawing/2014/main" id="{2AA2E732-6DA8-40FA-BDA5-84999861D195}"/>
              </a:ext>
            </a:extLst>
          </p:cNvPr>
          <p:cNvSpPr>
            <a:spLocks noGrp="1"/>
          </p:cNvSpPr>
          <p:nvPr>
            <p:ph type="ftr" sz="quarter" idx="3"/>
          </p:nvPr>
        </p:nvSpPr>
        <p:spPr>
          <a:xfrm>
            <a:off x="1468968" y="6235703"/>
            <a:ext cx="6076951" cy="320675"/>
          </a:xfrm>
          <a:prstGeom prst="rect">
            <a:avLst/>
          </a:prstGeom>
        </p:spPr>
        <p:txBody>
          <a:bodyPr vert="horz" lIns="91440" tIns="45720" rIns="91440" bIns="45720" rtlCol="0" anchor="ctr"/>
          <a:lstStyle>
            <a:lvl1pPr algn="l" eaLnBrk="1" hangingPunct="1">
              <a:defRPr sz="1000">
                <a:solidFill>
                  <a:schemeClr val="tx1">
                    <a:alpha val="70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B5F9FA70-3078-463C-956A-8E14B524BB83}"/>
              </a:ext>
            </a:extLst>
          </p:cNvPr>
          <p:cNvSpPr>
            <a:spLocks noGrp="1"/>
          </p:cNvSpPr>
          <p:nvPr>
            <p:ph type="sldNum" sz="quarter" idx="4"/>
          </p:nvPr>
        </p:nvSpPr>
        <p:spPr>
          <a:xfrm>
            <a:off x="10987619" y="6218241"/>
            <a:ext cx="486833" cy="365125"/>
          </a:xfrm>
          <a:prstGeom prst="ellipse">
            <a:avLst/>
          </a:prstGeom>
          <a:solidFill>
            <a:srgbClr val="1D1D1D">
              <a:alpha val="69804"/>
            </a:srgbClr>
          </a:solidFill>
        </p:spPr>
        <p:txBody>
          <a:bodyPr vert="horz" lIns="18288" tIns="45720" rIns="18288" bIns="45720" rtlCol="0" anchor="ctr">
            <a:noAutofit/>
          </a:bodyPr>
          <a:lstStyle>
            <a:lvl1pPr algn="ctr" eaLnBrk="1" hangingPunct="1">
              <a:defRPr sz="1100" spc="0" baseline="0">
                <a:solidFill>
                  <a:srgbClr val="FFFFFF"/>
                </a:solidFill>
              </a:defRPr>
            </a:lvl1pPr>
          </a:lstStyle>
          <a:p>
            <a:pPr>
              <a:defRPr/>
            </a:pPr>
            <a:fld id="{315C46F0-BD0A-4152-8239-A8012F37B298}" type="slidenum">
              <a:rPr lang="en-US"/>
              <a:pPr>
                <a:defRPr/>
              </a:pPr>
              <a:t>‹#›</a:t>
            </a:fld>
            <a:endParaRPr lang="en-US"/>
          </a:p>
        </p:txBody>
      </p:sp>
    </p:spTree>
    <p:extLst>
      <p:ext uri="{BB962C8B-B14F-4D97-AF65-F5344CB8AC3E}">
        <p14:creationId xmlns:p14="http://schemas.microsoft.com/office/powerpoint/2010/main" val="64389693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lnSpc>
          <a:spcPct val="90000"/>
        </a:lnSpc>
        <a:spcBef>
          <a:spcPct val="0"/>
        </a:spcBef>
        <a:spcAft>
          <a:spcPct val="0"/>
        </a:spcAft>
        <a:defRPr sz="2600" kern="1200" cap="all" spc="200">
          <a:solidFill>
            <a:srgbClr val="262626"/>
          </a:solidFill>
          <a:latin typeface="+mj-lt"/>
          <a:ea typeface="+mj-ea"/>
          <a:cs typeface="+mj-cs"/>
        </a:defRPr>
      </a:lvl1pPr>
      <a:lvl2pPr algn="ctr" rtl="0" eaLnBrk="0" fontAlgn="base" hangingPunct="0">
        <a:lnSpc>
          <a:spcPct val="90000"/>
        </a:lnSpc>
        <a:spcBef>
          <a:spcPct val="0"/>
        </a:spcBef>
        <a:spcAft>
          <a:spcPct val="0"/>
        </a:spcAft>
        <a:defRPr sz="2600">
          <a:solidFill>
            <a:srgbClr val="262626"/>
          </a:solidFill>
          <a:latin typeface="Gill Sans MT" panose="020B0502020104020203" pitchFamily="34" charset="0"/>
        </a:defRPr>
      </a:lvl2pPr>
      <a:lvl3pPr algn="ctr" rtl="0" eaLnBrk="0" fontAlgn="base" hangingPunct="0">
        <a:lnSpc>
          <a:spcPct val="90000"/>
        </a:lnSpc>
        <a:spcBef>
          <a:spcPct val="0"/>
        </a:spcBef>
        <a:spcAft>
          <a:spcPct val="0"/>
        </a:spcAft>
        <a:defRPr sz="2600">
          <a:solidFill>
            <a:srgbClr val="262626"/>
          </a:solidFill>
          <a:latin typeface="Gill Sans MT" panose="020B0502020104020203" pitchFamily="34" charset="0"/>
        </a:defRPr>
      </a:lvl3pPr>
      <a:lvl4pPr algn="ctr" rtl="0" eaLnBrk="0" fontAlgn="base" hangingPunct="0">
        <a:lnSpc>
          <a:spcPct val="90000"/>
        </a:lnSpc>
        <a:spcBef>
          <a:spcPct val="0"/>
        </a:spcBef>
        <a:spcAft>
          <a:spcPct val="0"/>
        </a:spcAft>
        <a:defRPr sz="2600">
          <a:solidFill>
            <a:srgbClr val="262626"/>
          </a:solidFill>
          <a:latin typeface="Gill Sans MT" panose="020B0502020104020203" pitchFamily="34" charset="0"/>
        </a:defRPr>
      </a:lvl4pPr>
      <a:lvl5pPr algn="ctr" rtl="0" eaLnBrk="0" fontAlgn="base" hangingPunct="0">
        <a:lnSpc>
          <a:spcPct val="90000"/>
        </a:lnSpc>
        <a:spcBef>
          <a:spcPct val="0"/>
        </a:spcBef>
        <a:spcAft>
          <a:spcPct val="0"/>
        </a:spcAft>
        <a:defRPr sz="2600">
          <a:solidFill>
            <a:srgbClr val="262626"/>
          </a:solidFill>
          <a:latin typeface="Gill Sans MT" panose="020B0502020104020203" pitchFamily="34" charset="0"/>
        </a:defRPr>
      </a:lvl5pPr>
      <a:lvl6pPr marL="457200" algn="ctr" rtl="0" fontAlgn="base">
        <a:lnSpc>
          <a:spcPct val="90000"/>
        </a:lnSpc>
        <a:spcBef>
          <a:spcPct val="0"/>
        </a:spcBef>
        <a:spcAft>
          <a:spcPct val="0"/>
        </a:spcAft>
        <a:defRPr sz="2600">
          <a:solidFill>
            <a:srgbClr val="262626"/>
          </a:solidFill>
          <a:latin typeface="Gill Sans MT" panose="020B0502020104020203" pitchFamily="34" charset="0"/>
        </a:defRPr>
      </a:lvl6pPr>
      <a:lvl7pPr marL="914400" algn="ctr" rtl="0" fontAlgn="base">
        <a:lnSpc>
          <a:spcPct val="90000"/>
        </a:lnSpc>
        <a:spcBef>
          <a:spcPct val="0"/>
        </a:spcBef>
        <a:spcAft>
          <a:spcPct val="0"/>
        </a:spcAft>
        <a:defRPr sz="2600">
          <a:solidFill>
            <a:srgbClr val="262626"/>
          </a:solidFill>
          <a:latin typeface="Gill Sans MT" panose="020B0502020104020203" pitchFamily="34" charset="0"/>
        </a:defRPr>
      </a:lvl7pPr>
      <a:lvl8pPr marL="1371600" algn="ctr" rtl="0" fontAlgn="base">
        <a:lnSpc>
          <a:spcPct val="90000"/>
        </a:lnSpc>
        <a:spcBef>
          <a:spcPct val="0"/>
        </a:spcBef>
        <a:spcAft>
          <a:spcPct val="0"/>
        </a:spcAft>
        <a:defRPr sz="2600">
          <a:solidFill>
            <a:srgbClr val="262626"/>
          </a:solidFill>
          <a:latin typeface="Gill Sans MT" panose="020B0502020104020203" pitchFamily="34" charset="0"/>
        </a:defRPr>
      </a:lvl8pPr>
      <a:lvl9pPr marL="1828800" algn="ctr" rtl="0" fontAlgn="base">
        <a:lnSpc>
          <a:spcPct val="90000"/>
        </a:lnSpc>
        <a:spcBef>
          <a:spcPct val="0"/>
        </a:spcBef>
        <a:spcAft>
          <a:spcPct val="0"/>
        </a:spcAft>
        <a:defRPr sz="2600">
          <a:solidFill>
            <a:srgbClr val="262626"/>
          </a:solidFill>
          <a:latin typeface="Gill Sans MT" panose="020B0502020104020203" pitchFamily="34" charset="0"/>
        </a:defRPr>
      </a:lvl9pPr>
    </p:titleStyle>
    <p:bodyStyle>
      <a:lvl1pPr marL="228600" indent="-228600" algn="l" rtl="0" eaLnBrk="0" fontAlgn="base" hangingPunct="0">
        <a:spcBef>
          <a:spcPts val="1000"/>
        </a:spcBef>
        <a:spcAft>
          <a:spcPct val="0"/>
        </a:spcAft>
        <a:buClr>
          <a:schemeClr val="accent2"/>
        </a:buClr>
        <a:buFont typeface="Arial" panose="020B0604020202020204" pitchFamily="34" charset="0"/>
        <a:buChar char="•"/>
        <a:defRPr kern="1200">
          <a:solidFill>
            <a:srgbClr val="262626"/>
          </a:solidFill>
          <a:latin typeface="+mn-lt"/>
          <a:ea typeface="+mn-ea"/>
          <a:cs typeface="+mn-cs"/>
        </a:defRPr>
      </a:lvl1pPr>
      <a:lvl2pPr marL="4572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2pPr>
      <a:lvl3pPr marL="6858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3pPr>
      <a:lvl4pPr marL="9144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4pPr>
      <a:lvl5pPr marL="11430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solidFill>
                <a:srgbClr val="000000"/>
              </a:solidFill>
            </a:endParaRPr>
          </a:p>
        </p:txBody>
      </p:sp>
    </p:spTree>
    <p:extLst>
      <p:ext uri="{BB962C8B-B14F-4D97-AF65-F5344CB8AC3E}">
        <p14:creationId xmlns:p14="http://schemas.microsoft.com/office/powerpoint/2010/main" val="899955643"/>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gpb.org/ga-digital-textbook/#/en/issue/9E3B4BA9BAB5CE4CE3B46B854C323FFD/read/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gpb.org/georgiastories/stories/cultures_blen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learning.elucidat.com/course/59f0c5bad4875-59f0d2840ebb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F19DE1E-06E6-44AC-9D8C-39FC6E86B692}"/>
              </a:ext>
            </a:extLst>
          </p:cNvPr>
          <p:cNvPicPr>
            <a:picLocks noChangeAspect="1"/>
          </p:cNvPicPr>
          <p:nvPr/>
        </p:nvPicPr>
        <p:blipFill rotWithShape="1">
          <a:blip r:embed="rId3">
            <a:alphaModFix amt="50000"/>
          </a:blip>
          <a:srcRect t="15709" r="-1" b="-1"/>
          <a:stretch/>
        </p:blipFill>
        <p:spPr>
          <a:xfrm>
            <a:off x="22" y="10"/>
            <a:ext cx="12188931" cy="6857990"/>
          </a:xfrm>
          <a:prstGeom prst="rect">
            <a:avLst/>
          </a:prstGeom>
        </p:spPr>
      </p:pic>
      <p:sp>
        <p:nvSpPr>
          <p:cNvPr id="2" name="Title 1">
            <a:extLst>
              <a:ext uri="{FF2B5EF4-FFF2-40B4-BE49-F238E27FC236}">
                <a16:creationId xmlns:a16="http://schemas.microsoft.com/office/drawing/2014/main" id="{08440AE4-227C-42E3-AE94-428EE848AAD0}"/>
              </a:ext>
            </a:extLst>
          </p:cNvPr>
          <p:cNvSpPr>
            <a:spLocks noGrp="1"/>
          </p:cNvSpPr>
          <p:nvPr>
            <p:ph type="ctrTitle"/>
          </p:nvPr>
        </p:nvSpPr>
        <p:spPr>
          <a:xfrm>
            <a:off x="0" y="1559769"/>
            <a:ext cx="12192000" cy="3063240"/>
          </a:xfrm>
        </p:spPr>
        <p:txBody>
          <a:bodyPr>
            <a:normAutofit fontScale="90000"/>
          </a:bodyPr>
          <a:lstStyle/>
          <a:p>
            <a:pPr algn="ctr"/>
            <a:r>
              <a:rPr lang="en-US" dirty="0"/>
              <a:t>Georgia’s Beginnings</a:t>
            </a:r>
            <a:br>
              <a:rPr lang="en-US" dirty="0"/>
            </a:br>
            <a:r>
              <a:rPr lang="en-US" dirty="0"/>
              <a:t>Unit 1</a:t>
            </a:r>
            <a:br>
              <a:rPr lang="en-US" dirty="0"/>
            </a:br>
            <a:r>
              <a:rPr lang="en-US" dirty="0"/>
              <a:t>Week 4</a:t>
            </a:r>
          </a:p>
        </p:txBody>
      </p:sp>
      <p:sp>
        <p:nvSpPr>
          <p:cNvPr id="18"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8"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a:extLst>
              <a:ext uri="{FF2B5EF4-FFF2-40B4-BE49-F238E27FC236}">
                <a16:creationId xmlns:a16="http://schemas.microsoft.com/office/drawing/2014/main" id="{7C914A45-684C-4A35-BCCE-2017F227420E}"/>
              </a:ext>
            </a:extLst>
          </p:cNvPr>
          <p:cNvSpPr>
            <a:spLocks noGrp="1"/>
          </p:cNvSpPr>
          <p:nvPr>
            <p:ph type="subTitle" idx="1"/>
          </p:nvPr>
        </p:nvSpPr>
        <p:spPr/>
        <p:txBody>
          <a:bodyPr>
            <a:normAutofit/>
          </a:bodyPr>
          <a:lstStyle/>
          <a:p>
            <a:r>
              <a:rPr lang="en-US" sz="6000" b="1" dirty="0"/>
              <a:t>Please grab your notebook and a pen.</a:t>
            </a:r>
          </a:p>
        </p:txBody>
      </p:sp>
    </p:spTree>
    <p:extLst>
      <p:ext uri="{BB962C8B-B14F-4D97-AF65-F5344CB8AC3E}">
        <p14:creationId xmlns:p14="http://schemas.microsoft.com/office/powerpoint/2010/main" val="2617907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9" name="Rectangle 38">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FE8D4A-AD23-4C9C-950C-0529888584AC}"/>
              </a:ext>
            </a:extLst>
          </p:cNvPr>
          <p:cNvSpPr>
            <a:spLocks noGrp="1"/>
          </p:cNvSpPr>
          <p:nvPr>
            <p:ph type="title"/>
          </p:nvPr>
        </p:nvSpPr>
        <p:spPr>
          <a:xfrm>
            <a:off x="638881" y="670218"/>
            <a:ext cx="10909640" cy="1065836"/>
          </a:xfrm>
        </p:spPr>
        <p:txBody>
          <a:bodyPr vert="horz" lIns="91440" tIns="45720" rIns="91440" bIns="45720" rtlCol="0" anchor="ctr">
            <a:normAutofit/>
          </a:bodyPr>
          <a:lstStyle/>
          <a:p>
            <a:pPr algn="ctr"/>
            <a:endParaRPr lang="en-US" sz="6000" dirty="0"/>
          </a:p>
        </p:txBody>
      </p:sp>
      <p:sp>
        <p:nvSpPr>
          <p:cNvPr id="41" name="Rectangle 6">
            <a:extLst>
              <a:ext uri="{FF2B5EF4-FFF2-40B4-BE49-F238E27FC236}">
                <a16:creationId xmlns:a16="http://schemas.microsoft.com/office/drawing/2014/main" id="{147C7031-1E3A-4EF7-A823-89F74BA67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0000" y="1776977"/>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B89D7C"/>
          </a:solidFill>
          <a:ln w="38100" cap="rnd">
            <a:solidFill>
              <a:srgbClr val="B89D7C"/>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4BAF61E-5982-430D-B198-F0ED4E789119}"/>
              </a:ext>
            </a:extLst>
          </p:cNvPr>
          <p:cNvPicPr>
            <a:picLocks noChangeAspect="1"/>
          </p:cNvPicPr>
          <p:nvPr/>
        </p:nvPicPr>
        <p:blipFill rotWithShape="1">
          <a:blip r:embed="rId3"/>
          <a:srcRect t="6579" r="-3" b="12170"/>
          <a:stretch/>
        </p:blipFill>
        <p:spPr>
          <a:xfrm>
            <a:off x="292608" y="3497032"/>
            <a:ext cx="3758184" cy="2328271"/>
          </a:xfrm>
          <a:prstGeom prst="rect">
            <a:avLst/>
          </a:prstGeom>
        </p:spPr>
      </p:pic>
      <p:pic>
        <p:nvPicPr>
          <p:cNvPr id="3" name="Picture 2">
            <a:hlinkClick r:id="rId4"/>
            <a:extLst>
              <a:ext uri="{FF2B5EF4-FFF2-40B4-BE49-F238E27FC236}">
                <a16:creationId xmlns:a16="http://schemas.microsoft.com/office/drawing/2014/main" id="{BB52A062-54B5-4FC9-87C9-7D07944FE09D}"/>
              </a:ext>
            </a:extLst>
          </p:cNvPr>
          <p:cNvPicPr>
            <a:picLocks noChangeAspect="1"/>
          </p:cNvPicPr>
          <p:nvPr/>
        </p:nvPicPr>
        <p:blipFill rotWithShape="1">
          <a:blip r:embed="rId5"/>
          <a:srcRect l="12239" r="16226"/>
          <a:stretch/>
        </p:blipFill>
        <p:spPr>
          <a:xfrm>
            <a:off x="4216908" y="2704191"/>
            <a:ext cx="3758184" cy="3913953"/>
          </a:xfrm>
          <a:prstGeom prst="rect">
            <a:avLst/>
          </a:prstGeom>
        </p:spPr>
      </p:pic>
      <p:pic>
        <p:nvPicPr>
          <p:cNvPr id="9" name="Picture 8">
            <a:extLst>
              <a:ext uri="{FF2B5EF4-FFF2-40B4-BE49-F238E27FC236}">
                <a16:creationId xmlns:a16="http://schemas.microsoft.com/office/drawing/2014/main" id="{0F3D79BF-205C-4C07-ACFC-27412ECFE3D6}"/>
              </a:ext>
            </a:extLst>
          </p:cNvPr>
          <p:cNvPicPr>
            <a:picLocks noChangeAspect="1"/>
          </p:cNvPicPr>
          <p:nvPr/>
        </p:nvPicPr>
        <p:blipFill>
          <a:blip r:embed="rId6"/>
          <a:stretch>
            <a:fillRect/>
          </a:stretch>
        </p:blipFill>
        <p:spPr>
          <a:xfrm>
            <a:off x="8141208" y="3406874"/>
            <a:ext cx="3758184" cy="2508587"/>
          </a:xfrm>
          <a:prstGeom prst="rect">
            <a:avLst/>
          </a:prstGeom>
        </p:spPr>
      </p:pic>
    </p:spTree>
    <p:extLst>
      <p:ext uri="{BB962C8B-B14F-4D97-AF65-F5344CB8AC3E}">
        <p14:creationId xmlns:p14="http://schemas.microsoft.com/office/powerpoint/2010/main" val="3057147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9" name="Rectangle 3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FE8D4A-AD23-4C9C-950C-0529888584AC}"/>
              </a:ext>
            </a:extLst>
          </p:cNvPr>
          <p:cNvSpPr>
            <a:spLocks noGrp="1"/>
          </p:cNvSpPr>
          <p:nvPr>
            <p:ph type="title"/>
          </p:nvPr>
        </p:nvSpPr>
        <p:spPr>
          <a:xfrm>
            <a:off x="7085532" y="640080"/>
            <a:ext cx="4196932" cy="3566160"/>
          </a:xfrm>
        </p:spPr>
        <p:txBody>
          <a:bodyPr vert="horz" lIns="91440" tIns="45720" rIns="91440" bIns="45720" rtlCol="0" anchor="b">
            <a:normAutofit/>
          </a:bodyPr>
          <a:lstStyle/>
          <a:p>
            <a:r>
              <a:rPr lang="en-US" sz="8000" dirty="0"/>
              <a:t>Closing </a:t>
            </a:r>
          </a:p>
        </p:txBody>
      </p:sp>
      <p:pic>
        <p:nvPicPr>
          <p:cNvPr id="4" name="Picture 3">
            <a:extLst>
              <a:ext uri="{FF2B5EF4-FFF2-40B4-BE49-F238E27FC236}">
                <a16:creationId xmlns:a16="http://schemas.microsoft.com/office/drawing/2014/main" id="{EC96026D-ABAE-4911-B30B-C6DBAACE566A}"/>
              </a:ext>
            </a:extLst>
          </p:cNvPr>
          <p:cNvPicPr>
            <a:picLocks noChangeAspect="1"/>
          </p:cNvPicPr>
          <p:nvPr/>
        </p:nvPicPr>
        <p:blipFill rotWithShape="1">
          <a:blip r:embed="rId3"/>
          <a:srcRect t="12515" b="12436"/>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4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89D7C"/>
          </a:solidFill>
          <a:ln w="38100" cap="rnd">
            <a:solidFill>
              <a:srgbClr val="B89D7C"/>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3ED241B-9D41-4B96-B02C-D45E3CF8A92A}"/>
              </a:ext>
            </a:extLst>
          </p:cNvPr>
          <p:cNvSpPr txBox="1"/>
          <p:nvPr/>
        </p:nvSpPr>
        <p:spPr>
          <a:xfrm>
            <a:off x="7083830" y="4636008"/>
            <a:ext cx="4746219" cy="1572768"/>
          </a:xfrm>
          <a:prstGeom prst="rect">
            <a:avLst/>
          </a:prstGeom>
        </p:spPr>
        <p:txBody>
          <a:bodyPr vert="horz" lIns="91440" tIns="45720" rIns="91440" bIns="45720" rtlCol="0">
            <a:no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p:txBody>
      </p:sp>
      <p:sp>
        <p:nvSpPr>
          <p:cNvPr id="3" name="Rectangle 2">
            <a:extLst>
              <a:ext uri="{FF2B5EF4-FFF2-40B4-BE49-F238E27FC236}">
                <a16:creationId xmlns:a16="http://schemas.microsoft.com/office/drawing/2014/main" id="{9AE0DB9B-9934-47DD-848B-E6DCB104CCCE}"/>
              </a:ext>
            </a:extLst>
          </p:cNvPr>
          <p:cNvSpPr/>
          <p:nvPr/>
        </p:nvSpPr>
        <p:spPr>
          <a:xfrm>
            <a:off x="7183815" y="4636008"/>
            <a:ext cx="3606105" cy="1538883"/>
          </a:xfrm>
          <a:prstGeom prst="rect">
            <a:avLst/>
          </a:prstGeom>
        </p:spPr>
        <p:txBody>
          <a:bodyPr wrap="square">
            <a:spAutoFit/>
          </a:bodyPr>
          <a:lstStyle/>
          <a:p>
            <a:pPr>
              <a:spcAft>
                <a:spcPts val="600"/>
              </a:spcAft>
            </a:pPr>
            <a:r>
              <a:rPr lang="en-US" sz="2800" b="1" dirty="0">
                <a:latin typeface="Garamond" panose="02020404030301010803" pitchFamily="18" charset="0"/>
              </a:rPr>
              <a:t>Write three exam</a:t>
            </a:r>
            <a:endParaRPr lang="en-US" sz="2800" b="1">
              <a:latin typeface="Garamond" panose="02020404030301010803" pitchFamily="18" charset="0"/>
            </a:endParaRPr>
          </a:p>
          <a:p>
            <a:pPr>
              <a:spcAft>
                <a:spcPts val="600"/>
              </a:spcAft>
            </a:pPr>
            <a:r>
              <a:rPr lang="en-US" sz="2800" b="1" dirty="0">
                <a:latin typeface="Garamond" panose="02020404030301010803" pitchFamily="18" charset="0"/>
              </a:rPr>
              <a:t>questions based on</a:t>
            </a:r>
            <a:endParaRPr lang="en-US" sz="2800" b="1">
              <a:latin typeface="Garamond" panose="02020404030301010803" pitchFamily="18" charset="0"/>
            </a:endParaRPr>
          </a:p>
          <a:p>
            <a:pPr>
              <a:spcAft>
                <a:spcPts val="600"/>
              </a:spcAft>
            </a:pPr>
            <a:r>
              <a:rPr lang="en-US" sz="2800" b="1" dirty="0">
                <a:latin typeface="Garamond" panose="02020404030301010803" pitchFamily="18" charset="0"/>
              </a:rPr>
              <a:t>your learning today.</a:t>
            </a:r>
            <a:endParaRPr lang="en-US" sz="2800">
              <a:latin typeface="Garamond" panose="02020404030301010803" pitchFamily="18" charset="0"/>
            </a:endParaRPr>
          </a:p>
        </p:txBody>
      </p:sp>
    </p:spTree>
    <p:extLst>
      <p:ext uri="{BB962C8B-B14F-4D97-AF65-F5344CB8AC3E}">
        <p14:creationId xmlns:p14="http://schemas.microsoft.com/office/powerpoint/2010/main" val="2151214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03D7C-94EC-49CA-8113-284561608951}"/>
              </a:ext>
            </a:extLst>
          </p:cNvPr>
          <p:cNvSpPr>
            <a:spLocks noGrp="1"/>
          </p:cNvSpPr>
          <p:nvPr>
            <p:ph type="title"/>
          </p:nvPr>
        </p:nvSpPr>
        <p:spPr/>
        <p:txBody>
          <a:bodyPr/>
          <a:lstStyle/>
          <a:p>
            <a:r>
              <a:rPr lang="en-US" dirty="0"/>
              <a:t>Weekly Standard &amp; Learning Target</a:t>
            </a:r>
          </a:p>
        </p:txBody>
      </p:sp>
      <p:sp>
        <p:nvSpPr>
          <p:cNvPr id="3" name="Content Placeholder 2">
            <a:extLst>
              <a:ext uri="{FF2B5EF4-FFF2-40B4-BE49-F238E27FC236}">
                <a16:creationId xmlns:a16="http://schemas.microsoft.com/office/drawing/2014/main" id="{29427733-CC2D-4B4E-8E82-FF3A50FB1765}"/>
              </a:ext>
            </a:extLst>
          </p:cNvPr>
          <p:cNvSpPr>
            <a:spLocks noGrp="1"/>
          </p:cNvSpPr>
          <p:nvPr>
            <p:ph idx="1"/>
          </p:nvPr>
        </p:nvSpPr>
        <p:spPr/>
        <p:txBody>
          <a:bodyPr>
            <a:normAutofit fontScale="92500"/>
          </a:bodyPr>
          <a:lstStyle/>
          <a:p>
            <a:r>
              <a:rPr lang="en-US" sz="4400" b="1" dirty="0">
                <a:latin typeface="+mj-lt"/>
              </a:rPr>
              <a:t>Weekly Standard</a:t>
            </a:r>
          </a:p>
          <a:p>
            <a:pPr marL="761992" lvl="1" indent="-304792" defTabSz="1219170">
              <a:spcBef>
                <a:spcPts val="1333"/>
              </a:spcBef>
            </a:pPr>
            <a:r>
              <a:rPr lang="en-US" sz="2800" b="1" dirty="0">
                <a:solidFill>
                  <a:srgbClr val="000000"/>
                </a:solidFill>
                <a:latin typeface="+mj-lt"/>
                <a:cs typeface="Arial"/>
                <a:sym typeface="Arial"/>
              </a:rPr>
              <a:t>SS8H1 Evaluate the impact of European exploration and settlement on American Indians in Georgia.</a:t>
            </a:r>
          </a:p>
          <a:p>
            <a:pPr marL="1219192" lvl="2" indent="-304792" defTabSz="1219170">
              <a:spcBef>
                <a:spcPts val="1333"/>
              </a:spcBef>
            </a:pPr>
            <a:r>
              <a:rPr lang="en-US" b="1" dirty="0">
                <a:solidFill>
                  <a:srgbClr val="000000"/>
                </a:solidFill>
                <a:latin typeface="+mj-lt"/>
                <a:cs typeface="Arial"/>
                <a:sym typeface="Arial"/>
              </a:rPr>
              <a:t>a. </a:t>
            </a:r>
            <a:r>
              <a:rPr lang="en-US" b="1" dirty="0">
                <a:solidFill>
                  <a:srgbClr val="FF0000"/>
                </a:solidFill>
                <a:latin typeface="+mj-lt"/>
                <a:cs typeface="Arial"/>
                <a:sym typeface="Arial"/>
              </a:rPr>
              <a:t>Describe</a:t>
            </a:r>
            <a:r>
              <a:rPr lang="en-US" b="1" dirty="0">
                <a:solidFill>
                  <a:srgbClr val="000000"/>
                </a:solidFill>
                <a:latin typeface="+mj-lt"/>
                <a:cs typeface="Arial"/>
                <a:sym typeface="Arial"/>
              </a:rPr>
              <a:t> the </a:t>
            </a:r>
            <a:r>
              <a:rPr lang="en-US" b="1" u="sng" dirty="0">
                <a:solidFill>
                  <a:srgbClr val="000000"/>
                </a:solidFill>
                <a:latin typeface="+mj-lt"/>
                <a:cs typeface="Arial"/>
                <a:sym typeface="Arial"/>
              </a:rPr>
              <a:t>characteristics</a:t>
            </a:r>
            <a:r>
              <a:rPr lang="en-US" b="1" dirty="0">
                <a:solidFill>
                  <a:srgbClr val="000000"/>
                </a:solidFill>
                <a:latin typeface="+mj-lt"/>
                <a:cs typeface="Arial"/>
                <a:sym typeface="Arial"/>
              </a:rPr>
              <a:t> of </a:t>
            </a:r>
            <a:r>
              <a:rPr lang="en-US" b="1" dirty="0">
                <a:solidFill>
                  <a:srgbClr val="0070C0"/>
                </a:solidFill>
                <a:latin typeface="+mj-lt"/>
                <a:cs typeface="Arial"/>
                <a:sym typeface="Arial"/>
              </a:rPr>
              <a:t>American Indians</a:t>
            </a:r>
            <a:r>
              <a:rPr lang="en-US" b="1" dirty="0">
                <a:solidFill>
                  <a:srgbClr val="000000"/>
                </a:solidFill>
                <a:latin typeface="+mj-lt"/>
                <a:cs typeface="Arial"/>
                <a:sym typeface="Arial"/>
              </a:rPr>
              <a:t> living in Georgia at the time of European contact; to include </a:t>
            </a:r>
            <a:r>
              <a:rPr lang="en-US" b="1" u="sng" dirty="0">
                <a:solidFill>
                  <a:srgbClr val="000000"/>
                </a:solidFill>
                <a:latin typeface="+mj-lt"/>
                <a:cs typeface="Arial"/>
                <a:sym typeface="Arial"/>
              </a:rPr>
              <a:t>culture</a:t>
            </a:r>
            <a:r>
              <a:rPr lang="en-US" b="1" dirty="0">
                <a:solidFill>
                  <a:srgbClr val="000000"/>
                </a:solidFill>
                <a:latin typeface="+mj-lt"/>
                <a:cs typeface="Arial"/>
                <a:sym typeface="Arial"/>
              </a:rPr>
              <a:t>, </a:t>
            </a:r>
            <a:r>
              <a:rPr lang="en-US" b="1" u="sng" dirty="0">
                <a:solidFill>
                  <a:srgbClr val="000000"/>
                </a:solidFill>
                <a:latin typeface="+mj-lt"/>
                <a:cs typeface="Arial"/>
                <a:sym typeface="Arial"/>
              </a:rPr>
              <a:t>food</a:t>
            </a:r>
            <a:r>
              <a:rPr lang="en-US" b="1" dirty="0">
                <a:solidFill>
                  <a:srgbClr val="000000"/>
                </a:solidFill>
                <a:latin typeface="+mj-lt"/>
                <a:cs typeface="Arial"/>
                <a:sym typeface="Arial"/>
              </a:rPr>
              <a:t>, </a:t>
            </a:r>
            <a:r>
              <a:rPr lang="en-US" b="1" u="sng" dirty="0">
                <a:solidFill>
                  <a:srgbClr val="000000"/>
                </a:solidFill>
                <a:latin typeface="+mj-lt"/>
                <a:cs typeface="Arial"/>
                <a:sym typeface="Arial"/>
              </a:rPr>
              <a:t>weapons/tools</a:t>
            </a:r>
            <a:r>
              <a:rPr lang="en-US" b="1" dirty="0">
                <a:solidFill>
                  <a:srgbClr val="000000"/>
                </a:solidFill>
                <a:latin typeface="+mj-lt"/>
                <a:cs typeface="Arial"/>
                <a:sym typeface="Arial"/>
              </a:rPr>
              <a:t>, and </a:t>
            </a:r>
            <a:r>
              <a:rPr lang="en-US" b="1" u="sng" dirty="0">
                <a:solidFill>
                  <a:srgbClr val="000000"/>
                </a:solidFill>
                <a:latin typeface="+mj-lt"/>
                <a:cs typeface="Arial"/>
                <a:sym typeface="Arial"/>
              </a:rPr>
              <a:t>shelter</a:t>
            </a:r>
            <a:r>
              <a:rPr lang="en-US" b="1" dirty="0">
                <a:solidFill>
                  <a:srgbClr val="000000"/>
                </a:solidFill>
                <a:latin typeface="+mj-lt"/>
                <a:cs typeface="Arial"/>
                <a:sym typeface="Arial"/>
              </a:rPr>
              <a:t>.</a:t>
            </a:r>
          </a:p>
          <a:p>
            <a:pPr marL="304792" indent="-304792" defTabSz="1219170">
              <a:spcBef>
                <a:spcPts val="1333"/>
              </a:spcBef>
            </a:pPr>
            <a:r>
              <a:rPr lang="en-US" sz="3600" b="1" dirty="0">
                <a:solidFill>
                  <a:srgbClr val="000000"/>
                </a:solidFill>
                <a:latin typeface="+mj-lt"/>
                <a:cs typeface="Arial"/>
                <a:sym typeface="Arial"/>
              </a:rPr>
              <a:t>Learning Target</a:t>
            </a:r>
          </a:p>
          <a:p>
            <a:pPr marL="761992" lvl="1" indent="-304792" defTabSz="1219170">
              <a:spcBef>
                <a:spcPts val="1333"/>
              </a:spcBef>
            </a:pPr>
            <a:r>
              <a:rPr lang="en-US" sz="2800" b="1" dirty="0">
                <a:solidFill>
                  <a:srgbClr val="000000"/>
                </a:solidFill>
                <a:latin typeface="+mj-lt"/>
                <a:cs typeface="Arial"/>
                <a:sym typeface="Arial"/>
              </a:rPr>
              <a:t>Students will be able to describe the characteristics of Native American Indians living in Georgia at the time of European contact.</a:t>
            </a:r>
          </a:p>
          <a:p>
            <a:pPr marL="761992" lvl="1" indent="-304792" defTabSz="1219170">
              <a:spcBef>
                <a:spcPts val="1333"/>
              </a:spcBef>
            </a:pPr>
            <a:endParaRPr lang="en-US" sz="1733" dirty="0">
              <a:solidFill>
                <a:srgbClr val="000000"/>
              </a:solidFill>
              <a:latin typeface="Garamond" panose="02020404030301010803" pitchFamily="18" charset="0"/>
              <a:cs typeface="Arial"/>
              <a:sym typeface="Arial"/>
            </a:endParaRPr>
          </a:p>
          <a:p>
            <a:pPr lvl="1"/>
            <a:endParaRPr lang="en-US" dirty="0"/>
          </a:p>
        </p:txBody>
      </p:sp>
    </p:spTree>
    <p:extLst>
      <p:ext uri="{BB962C8B-B14F-4D97-AF65-F5344CB8AC3E}">
        <p14:creationId xmlns:p14="http://schemas.microsoft.com/office/powerpoint/2010/main" val="207226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2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FE8D4A-AD23-4C9C-950C-0529888584AC}"/>
              </a:ext>
            </a:extLst>
          </p:cNvPr>
          <p:cNvSpPr>
            <a:spLocks noGrp="1"/>
          </p:cNvSpPr>
          <p:nvPr>
            <p:ph type="title"/>
          </p:nvPr>
        </p:nvSpPr>
        <p:spPr>
          <a:xfrm>
            <a:off x="638881" y="759978"/>
            <a:ext cx="10909640" cy="1065836"/>
          </a:xfrm>
        </p:spPr>
        <p:txBody>
          <a:bodyPr vert="horz" lIns="91440" tIns="45720" rIns="91440" bIns="45720" rtlCol="0" anchor="ctr">
            <a:normAutofit/>
          </a:bodyPr>
          <a:lstStyle/>
          <a:p>
            <a:pPr algn="ctr"/>
            <a:r>
              <a:rPr lang="en-US" sz="6000"/>
              <a:t>Day 1</a:t>
            </a:r>
          </a:p>
        </p:txBody>
      </p:sp>
      <p:sp>
        <p:nvSpPr>
          <p:cNvPr id="23" name="Rectangle 6">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27432"/>
          </a:xfrm>
          <a:custGeom>
            <a:avLst/>
            <a:gdLst>
              <a:gd name="connsiteX0" fmla="*/ 0 w 3291840"/>
              <a:gd name="connsiteY0" fmla="*/ 0 h 27432"/>
              <a:gd name="connsiteX1" fmla="*/ 625450 w 3291840"/>
              <a:gd name="connsiteY1" fmla="*/ 0 h 27432"/>
              <a:gd name="connsiteX2" fmla="*/ 1283818 w 3291840"/>
              <a:gd name="connsiteY2" fmla="*/ 0 h 27432"/>
              <a:gd name="connsiteX3" fmla="*/ 1975104 w 3291840"/>
              <a:gd name="connsiteY3" fmla="*/ 0 h 27432"/>
              <a:gd name="connsiteX4" fmla="*/ 2666390 w 3291840"/>
              <a:gd name="connsiteY4" fmla="*/ 0 h 27432"/>
              <a:gd name="connsiteX5" fmla="*/ 3291840 w 3291840"/>
              <a:gd name="connsiteY5" fmla="*/ 0 h 27432"/>
              <a:gd name="connsiteX6" fmla="*/ 3291840 w 3291840"/>
              <a:gd name="connsiteY6" fmla="*/ 27432 h 27432"/>
              <a:gd name="connsiteX7" fmla="*/ 2567635 w 3291840"/>
              <a:gd name="connsiteY7" fmla="*/ 27432 h 27432"/>
              <a:gd name="connsiteX8" fmla="*/ 1843430 w 3291840"/>
              <a:gd name="connsiteY8" fmla="*/ 27432 h 27432"/>
              <a:gd name="connsiteX9" fmla="*/ 1185062 w 3291840"/>
              <a:gd name="connsiteY9" fmla="*/ 27432 h 27432"/>
              <a:gd name="connsiteX10" fmla="*/ 0 w 3291840"/>
              <a:gd name="connsiteY10" fmla="*/ 27432 h 27432"/>
              <a:gd name="connsiteX11" fmla="*/ 0 w 329184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27432"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0674" y="7395"/>
                  <a:pt x="3291885" y="21864"/>
                  <a:pt x="3291840" y="27432"/>
                </a:cubicBezTo>
                <a:cubicBezTo>
                  <a:pt x="3043276" y="47012"/>
                  <a:pt x="2921041" y="-3764"/>
                  <a:pt x="2567635" y="27432"/>
                </a:cubicBezTo>
                <a:cubicBezTo>
                  <a:pt x="2214230" y="58628"/>
                  <a:pt x="2189623" y="-3875"/>
                  <a:pt x="1843430" y="27432"/>
                </a:cubicBezTo>
                <a:cubicBezTo>
                  <a:pt x="1497237" y="58739"/>
                  <a:pt x="1492584" y="38324"/>
                  <a:pt x="1185062" y="27432"/>
                </a:cubicBezTo>
                <a:cubicBezTo>
                  <a:pt x="877540" y="16540"/>
                  <a:pt x="313238" y="55587"/>
                  <a:pt x="0" y="27432"/>
                </a:cubicBezTo>
                <a:cubicBezTo>
                  <a:pt x="-503" y="20663"/>
                  <a:pt x="1168" y="5855"/>
                  <a:pt x="0" y="0"/>
                </a:cubicBezTo>
                <a:close/>
              </a:path>
              <a:path w="3291840" h="27432"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2033" y="12649"/>
                  <a:pt x="3290852" y="17989"/>
                  <a:pt x="3291840" y="27432"/>
                </a:cubicBezTo>
                <a:cubicBezTo>
                  <a:pt x="3120474" y="24858"/>
                  <a:pt x="2816568" y="13777"/>
                  <a:pt x="2633472" y="27432"/>
                </a:cubicBezTo>
                <a:cubicBezTo>
                  <a:pt x="2450376" y="41087"/>
                  <a:pt x="2160769" y="46494"/>
                  <a:pt x="1909267" y="27432"/>
                </a:cubicBezTo>
                <a:cubicBezTo>
                  <a:pt x="1657765" y="8370"/>
                  <a:pt x="1623992" y="18792"/>
                  <a:pt x="1349654" y="27432"/>
                </a:cubicBezTo>
                <a:cubicBezTo>
                  <a:pt x="1075316" y="36072"/>
                  <a:pt x="833426" y="43325"/>
                  <a:pt x="691286" y="27432"/>
                </a:cubicBezTo>
                <a:cubicBezTo>
                  <a:pt x="549146" y="11539"/>
                  <a:pt x="342011" y="33345"/>
                  <a:pt x="0" y="27432"/>
                </a:cubicBezTo>
                <a:cubicBezTo>
                  <a:pt x="1300" y="19678"/>
                  <a:pt x="-86" y="12044"/>
                  <a:pt x="0" y="0"/>
                </a:cubicBezTo>
                <a:close/>
              </a:path>
            </a:pathLst>
          </a:custGeom>
          <a:solidFill>
            <a:srgbClr val="B89D7C"/>
          </a:solidFill>
          <a:ln w="38100" cap="rnd">
            <a:solidFill>
              <a:srgbClr val="B89D7C"/>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2746C9A-FB5E-4DF0-AEC6-4E6C949225BF}"/>
              </a:ext>
            </a:extLst>
          </p:cNvPr>
          <p:cNvPicPr>
            <a:picLocks noChangeAspect="1"/>
          </p:cNvPicPr>
          <p:nvPr/>
        </p:nvPicPr>
        <p:blipFill>
          <a:blip r:embed="rId3"/>
          <a:stretch>
            <a:fillRect/>
          </a:stretch>
        </p:blipFill>
        <p:spPr>
          <a:xfrm>
            <a:off x="284988" y="2228877"/>
            <a:ext cx="4468261" cy="4278360"/>
          </a:xfrm>
          <a:prstGeom prst="rect">
            <a:avLst/>
          </a:prstGeom>
        </p:spPr>
      </p:pic>
      <p:pic>
        <p:nvPicPr>
          <p:cNvPr id="4" name="Picture 3">
            <a:hlinkClick r:id="rId4"/>
            <a:extLst>
              <a:ext uri="{FF2B5EF4-FFF2-40B4-BE49-F238E27FC236}">
                <a16:creationId xmlns:a16="http://schemas.microsoft.com/office/drawing/2014/main" id="{8FF2FA2C-C749-443F-BE95-8B1C0487F510}"/>
              </a:ext>
            </a:extLst>
          </p:cNvPr>
          <p:cNvPicPr>
            <a:picLocks noChangeAspect="1"/>
          </p:cNvPicPr>
          <p:nvPr/>
        </p:nvPicPr>
        <p:blipFill>
          <a:blip r:embed="rId5"/>
          <a:stretch>
            <a:fillRect/>
          </a:stretch>
        </p:blipFill>
        <p:spPr>
          <a:xfrm>
            <a:off x="5770330" y="3327389"/>
            <a:ext cx="6307599" cy="2869957"/>
          </a:xfrm>
          <a:prstGeom prst="rect">
            <a:avLst/>
          </a:prstGeom>
        </p:spPr>
      </p:pic>
      <p:sp>
        <p:nvSpPr>
          <p:cNvPr id="5" name="Arrow: Right 4">
            <a:extLst>
              <a:ext uri="{FF2B5EF4-FFF2-40B4-BE49-F238E27FC236}">
                <a16:creationId xmlns:a16="http://schemas.microsoft.com/office/drawing/2014/main" id="{C05829FF-A019-4971-8DEA-1D60063EBD82}"/>
              </a:ext>
            </a:extLst>
          </p:cNvPr>
          <p:cNvSpPr/>
          <p:nvPr/>
        </p:nvSpPr>
        <p:spPr>
          <a:xfrm rot="3155639">
            <a:off x="4873289" y="2214998"/>
            <a:ext cx="2059450" cy="49275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latin typeface="Algerian" panose="04020705040A02060702" pitchFamily="82" charset="0"/>
              </a:rPr>
              <a:t>Video </a:t>
            </a:r>
            <a:r>
              <a:rPr lang="en-US" sz="2000" b="1" dirty="0">
                <a:latin typeface="Algerian" panose="04020705040A02060702" pitchFamily="82" charset="0"/>
              </a:rPr>
              <a:t>Link</a:t>
            </a:r>
          </a:p>
        </p:txBody>
      </p:sp>
    </p:spTree>
    <p:extLst>
      <p:ext uri="{BB962C8B-B14F-4D97-AF65-F5344CB8AC3E}">
        <p14:creationId xmlns:p14="http://schemas.microsoft.com/office/powerpoint/2010/main" val="423052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45" name="Picture 5">
            <a:extLst>
              <a:ext uri="{FF2B5EF4-FFF2-40B4-BE49-F238E27FC236}">
                <a16:creationId xmlns:a16="http://schemas.microsoft.com/office/drawing/2014/main" id="{F64E68D3-1CB9-43C3-B4CA-320B757540F8}"/>
              </a:ext>
            </a:extLst>
          </p:cNvPr>
          <p:cNvPicPr>
            <a:picLocks noChangeAspect="1"/>
          </p:cNvPicPr>
          <p:nvPr/>
        </p:nvPicPr>
        <p:blipFill rotWithShape="1">
          <a:blip r:embed="rId3">
            <a:extLst>
              <a:ext uri="{28A0092B-C50C-407E-A947-70E740481C1C}">
                <a14:useLocalDpi xmlns:a14="http://schemas.microsoft.com/office/drawing/2010/main" val="0"/>
              </a:ext>
            </a:extLst>
          </a:blip>
          <a:srcRect l="14320" r="12283" b="3"/>
          <a:stretch/>
        </p:blipFill>
        <p:spPr bwMode="auto">
          <a:xfrm>
            <a:off x="4650911" y="10"/>
            <a:ext cx="3770541" cy="3428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9BC5CA-7138-468D-8CE8-02A75E6B1EA6}"/>
              </a:ext>
            </a:extLst>
          </p:cNvPr>
          <p:cNvSpPr>
            <a:spLocks noGrp="1"/>
          </p:cNvSpPr>
          <p:nvPr>
            <p:ph type="title"/>
          </p:nvPr>
        </p:nvSpPr>
        <p:spPr>
          <a:xfrm>
            <a:off x="643467" y="643467"/>
            <a:ext cx="3363974" cy="1728044"/>
          </a:xfrm>
          <a:noFill/>
          <a:ln>
            <a:solidFill>
              <a:schemeClr val="bg1"/>
            </a:solidFill>
          </a:ln>
        </p:spPr>
        <p:txBody>
          <a:bodyPr wrap="square">
            <a:normAutofit/>
          </a:bodyPr>
          <a:lstStyle/>
          <a:p>
            <a:pPr>
              <a:defRPr/>
            </a:pPr>
            <a:r>
              <a:rPr lang="en-US">
                <a:solidFill>
                  <a:schemeClr val="bg1"/>
                </a:solidFill>
              </a:rPr>
              <a:t>Examine the pictures</a:t>
            </a:r>
          </a:p>
        </p:txBody>
      </p:sp>
      <p:sp>
        <p:nvSpPr>
          <p:cNvPr id="61443" name="Content Placeholder 2">
            <a:extLst>
              <a:ext uri="{FF2B5EF4-FFF2-40B4-BE49-F238E27FC236}">
                <a16:creationId xmlns:a16="http://schemas.microsoft.com/office/drawing/2014/main" id="{898AC9B8-D096-46E8-8512-095D95639A26}"/>
              </a:ext>
            </a:extLst>
          </p:cNvPr>
          <p:cNvSpPr>
            <a:spLocks noGrp="1"/>
          </p:cNvSpPr>
          <p:nvPr>
            <p:ph idx="1"/>
          </p:nvPr>
        </p:nvSpPr>
        <p:spPr>
          <a:xfrm>
            <a:off x="643468" y="2638044"/>
            <a:ext cx="3363974" cy="3415622"/>
          </a:xfrm>
        </p:spPr>
        <p:txBody>
          <a:bodyPr>
            <a:normAutofit/>
          </a:bodyPr>
          <a:lstStyle/>
          <a:p>
            <a:r>
              <a:rPr lang="en-US" altLang="en-US" sz="2400" dirty="0">
                <a:solidFill>
                  <a:schemeClr val="bg1"/>
                </a:solidFill>
              </a:rPr>
              <a:t>After you examine the images, list artifacts that might have been left by the people in the pictures.  What clues would those artifacts tell us about the people who left them?  </a:t>
            </a:r>
          </a:p>
        </p:txBody>
      </p:sp>
      <p:pic>
        <p:nvPicPr>
          <p:cNvPr id="61444" name="Picture 4">
            <a:extLst>
              <a:ext uri="{FF2B5EF4-FFF2-40B4-BE49-F238E27FC236}">
                <a16:creationId xmlns:a16="http://schemas.microsoft.com/office/drawing/2014/main" id="{9D3ADEEA-FBC9-404E-9ABF-FB3D7B337B09}"/>
              </a:ext>
            </a:extLst>
          </p:cNvPr>
          <p:cNvPicPr>
            <a:picLocks noChangeAspect="1"/>
          </p:cNvPicPr>
          <p:nvPr/>
        </p:nvPicPr>
        <p:blipFill rotWithShape="1">
          <a:blip r:embed="rId4">
            <a:extLst>
              <a:ext uri="{28A0092B-C50C-407E-A947-70E740481C1C}">
                <a14:useLocalDpi xmlns:a14="http://schemas.microsoft.com/office/drawing/2010/main" val="0"/>
              </a:ext>
            </a:extLst>
          </a:blip>
          <a:srcRect l="2474" r="16152" b="-4"/>
          <a:stretch/>
        </p:blipFill>
        <p:spPr bwMode="auto">
          <a:xfrm>
            <a:off x="8421461" y="10"/>
            <a:ext cx="3770541" cy="3428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a:extLst>
              <a:ext uri="{FF2B5EF4-FFF2-40B4-BE49-F238E27FC236}">
                <a16:creationId xmlns:a16="http://schemas.microsoft.com/office/drawing/2014/main" id="{80FE474B-0541-42BE-AAE2-2150BC21CF41}"/>
              </a:ext>
            </a:extLst>
          </p:cNvPr>
          <p:cNvPicPr>
            <a:picLocks noChangeAspect="1"/>
          </p:cNvPicPr>
          <p:nvPr/>
        </p:nvPicPr>
        <p:blipFill rotWithShape="1">
          <a:blip r:embed="rId5">
            <a:extLst>
              <a:ext uri="{28A0092B-C50C-407E-A947-70E740481C1C}">
                <a14:useLocalDpi xmlns:a14="http://schemas.microsoft.com/office/drawing/2010/main" val="0"/>
              </a:ext>
            </a:extLst>
          </a:blip>
          <a:srcRect l="4712" r="12817"/>
          <a:stretch/>
        </p:blipFill>
        <p:spPr bwMode="auto">
          <a:xfrm>
            <a:off x="8421443" y="3429000"/>
            <a:ext cx="3770541" cy="3429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a:extLst>
              <a:ext uri="{FF2B5EF4-FFF2-40B4-BE49-F238E27FC236}">
                <a16:creationId xmlns:a16="http://schemas.microsoft.com/office/drawing/2014/main" id="{8C6DFAE6-0532-4955-8D51-807EB2E39EE9}"/>
              </a:ext>
            </a:extLst>
          </p:cNvPr>
          <p:cNvPicPr>
            <a:picLocks noChangeAspect="1"/>
          </p:cNvPicPr>
          <p:nvPr/>
        </p:nvPicPr>
        <p:blipFill rotWithShape="1">
          <a:blip r:embed="rId6">
            <a:extLst>
              <a:ext uri="{28A0092B-C50C-407E-A947-70E740481C1C}">
                <a14:useLocalDpi xmlns:a14="http://schemas.microsoft.com/office/drawing/2010/main" val="0"/>
              </a:ext>
            </a:extLst>
          </a:blip>
          <a:srcRect l="1519" r="27280" b="-3"/>
          <a:stretch/>
        </p:blipFill>
        <p:spPr bwMode="auto">
          <a:xfrm>
            <a:off x="4650902" y="3429000"/>
            <a:ext cx="3770541" cy="3429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8D4F3-09F2-4E9A-B408-E5E21B3AAFED}"/>
              </a:ext>
            </a:extLst>
          </p:cNvPr>
          <p:cNvSpPr>
            <a:spLocks noGrp="1"/>
          </p:cNvSpPr>
          <p:nvPr>
            <p:ph type="title"/>
          </p:nvPr>
        </p:nvSpPr>
        <p:spPr/>
        <p:txBody>
          <a:bodyPr/>
          <a:lstStyle/>
          <a:p>
            <a:r>
              <a:rPr lang="en-US" b="1" dirty="0"/>
              <a:t>PUT THIS IN YOUR NOTEBOOK</a:t>
            </a:r>
          </a:p>
        </p:txBody>
      </p:sp>
      <p:sp>
        <p:nvSpPr>
          <p:cNvPr id="3" name="Content Placeholder 2">
            <a:extLst>
              <a:ext uri="{FF2B5EF4-FFF2-40B4-BE49-F238E27FC236}">
                <a16:creationId xmlns:a16="http://schemas.microsoft.com/office/drawing/2014/main" id="{636EDE53-996E-44C9-9D7A-36E2DDA5BEE1}"/>
              </a:ext>
            </a:extLst>
          </p:cNvPr>
          <p:cNvSpPr>
            <a:spLocks noGrp="1"/>
          </p:cNvSpPr>
          <p:nvPr>
            <p:ph idx="1"/>
          </p:nvPr>
        </p:nvSpPr>
        <p:spPr/>
        <p:txBody>
          <a:bodyPr/>
          <a:lstStyle/>
          <a:p>
            <a:r>
              <a:rPr lang="en-US" sz="2400" b="1" dirty="0"/>
              <a:t>The chronological (oldest to newest) order of the ancient cultures in Georgia:</a:t>
            </a:r>
          </a:p>
          <a:p>
            <a:pPr lvl="1"/>
            <a:r>
              <a:rPr lang="en-US" sz="2000" b="1" dirty="0"/>
              <a:t>Paleo (oldest)</a:t>
            </a:r>
          </a:p>
          <a:p>
            <a:pPr lvl="1"/>
            <a:r>
              <a:rPr lang="en-US" sz="2000" b="1" dirty="0"/>
              <a:t>Archaic</a:t>
            </a:r>
          </a:p>
          <a:p>
            <a:pPr lvl="1"/>
            <a:r>
              <a:rPr lang="en-US" sz="2000" b="1" dirty="0"/>
              <a:t>Woodland</a:t>
            </a:r>
          </a:p>
          <a:p>
            <a:pPr lvl="1"/>
            <a:r>
              <a:rPr lang="en-US" sz="2000" b="1" dirty="0"/>
              <a:t>Mississippian (newest)</a:t>
            </a:r>
          </a:p>
          <a:p>
            <a:pPr lvl="2"/>
            <a:r>
              <a:rPr lang="en-US" sz="2000" b="1" dirty="0"/>
              <a:t>came in contact with European explorers</a:t>
            </a:r>
          </a:p>
        </p:txBody>
      </p:sp>
    </p:spTree>
    <p:extLst>
      <p:ext uri="{BB962C8B-B14F-4D97-AF65-F5344CB8AC3E}">
        <p14:creationId xmlns:p14="http://schemas.microsoft.com/office/powerpoint/2010/main" val="2896196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pic>
        <p:nvPicPr>
          <p:cNvPr id="911" name="Google Shape;911;p123" descr="http://www.istockphoto.com/file_thumbview_approve/1302399/2/istockphoto_1302399-blank-spiral-notebook.jpg"/>
          <p:cNvPicPr preferRelativeResize="0"/>
          <p:nvPr/>
        </p:nvPicPr>
        <p:blipFill rotWithShape="1">
          <a:blip r:embed="rId3">
            <a:alphaModFix/>
          </a:blip>
          <a:srcRect/>
          <a:stretch/>
        </p:blipFill>
        <p:spPr>
          <a:xfrm>
            <a:off x="0" y="-3175"/>
            <a:ext cx="6705600" cy="6861175"/>
          </a:xfrm>
          <a:prstGeom prst="rect">
            <a:avLst/>
          </a:prstGeom>
          <a:noFill/>
          <a:ln>
            <a:noFill/>
          </a:ln>
        </p:spPr>
      </p:pic>
      <p:sp>
        <p:nvSpPr>
          <p:cNvPr id="916" name="Google Shape;916;p123"/>
          <p:cNvSpPr txBox="1"/>
          <p:nvPr/>
        </p:nvSpPr>
        <p:spPr>
          <a:xfrm>
            <a:off x="2671636" y="169868"/>
            <a:ext cx="1295400" cy="366712"/>
          </a:xfrm>
          <a:prstGeom prst="rect">
            <a:avLst/>
          </a:prstGeom>
          <a:noFill/>
          <a:ln>
            <a:noFill/>
          </a:ln>
        </p:spPr>
        <p:txBody>
          <a:bodyPr spcFirstLastPara="1" wrap="square" lIns="91425" tIns="45700" rIns="91425" bIns="45700" anchor="t" anchorCtr="0">
            <a:noAutofit/>
          </a:bodyPr>
          <a:lstStyle/>
          <a:p>
            <a:pPr defTabSz="914400">
              <a:buClr>
                <a:srgbClr val="000000"/>
              </a:buClr>
              <a:buSzPts val="1800"/>
            </a:pPr>
            <a:r>
              <a:rPr lang="en-US" kern="0" dirty="0">
                <a:solidFill>
                  <a:srgbClr val="000000"/>
                </a:solidFill>
                <a:latin typeface="Arial"/>
                <a:ea typeface="Arial"/>
                <a:cs typeface="Arial"/>
                <a:sym typeface="Arial"/>
              </a:rPr>
              <a:t> SS8H1a</a:t>
            </a:r>
            <a:endParaRPr sz="1400" kern="0" dirty="0">
              <a:solidFill>
                <a:srgbClr val="000000"/>
              </a:solidFill>
              <a:latin typeface="Arial"/>
              <a:cs typeface="Arial"/>
              <a:sym typeface="Arial"/>
            </a:endParaRPr>
          </a:p>
        </p:txBody>
      </p:sp>
      <p:sp>
        <p:nvSpPr>
          <p:cNvPr id="14" name="Title 1">
            <a:extLst>
              <a:ext uri="{FF2B5EF4-FFF2-40B4-BE49-F238E27FC236}">
                <a16:creationId xmlns:a16="http://schemas.microsoft.com/office/drawing/2014/main" id="{508B3747-1F9D-4730-81E9-16268FD5769A}"/>
              </a:ext>
            </a:extLst>
          </p:cNvPr>
          <p:cNvSpPr txBox="1">
            <a:spLocks/>
          </p:cNvSpPr>
          <p:nvPr/>
        </p:nvSpPr>
        <p:spPr>
          <a:xfrm>
            <a:off x="6934200" y="169868"/>
            <a:ext cx="5109754" cy="6561131"/>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he Serif Hand Black"/>
                <a:ea typeface="+mj-ea"/>
                <a:cs typeface="+mj-cs"/>
              </a:rPr>
              <a:t>Step 1: Re-Create the two Venn Diagram Charts to the left in your notebook</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800" dirty="0">
              <a:solidFill>
                <a:srgbClr val="000000"/>
              </a:solidFill>
              <a:latin typeface="The Serif Hand Black"/>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he Serif Hand Black"/>
                <a:ea typeface="+mj-ea"/>
                <a:cs typeface="+mj-cs"/>
              </a:rPr>
              <a:t>Step 2: </a:t>
            </a:r>
            <a:r>
              <a:rPr lang="en-US" sz="2800" dirty="0">
                <a:solidFill>
                  <a:srgbClr val="000000"/>
                </a:solidFill>
                <a:latin typeface="The Serif Hand Black"/>
              </a:rPr>
              <a:t>Explore the Early Native American Cultures Resource </a:t>
            </a:r>
            <a:r>
              <a:rPr kumimoji="0" lang="en-US" sz="2800" b="0" i="0" u="none" strike="noStrike" kern="1200" cap="none" spc="0" normalizeH="0" baseline="0" noProof="0" dirty="0">
                <a:ln>
                  <a:noFill/>
                </a:ln>
                <a:solidFill>
                  <a:srgbClr val="000000"/>
                </a:solidFill>
                <a:effectLst/>
                <a:uLnTx/>
                <a:uFillTx/>
                <a:latin typeface="The Serif Hand Black"/>
                <a:ea typeface="+mj-ea"/>
                <a:cs typeface="+mj-cs"/>
              </a:rPr>
              <a:t>and compare and contrast the characteristics of each group.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800" dirty="0">
              <a:solidFill>
                <a:srgbClr val="000000"/>
              </a:solidFill>
              <a:latin typeface="The Serif Hand Black"/>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he Serif Hand Black"/>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800" dirty="0">
              <a:solidFill>
                <a:srgbClr val="000000"/>
              </a:solidFill>
              <a:latin typeface="The Serif Hand Black"/>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he Serif Hand Black"/>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800" dirty="0">
              <a:solidFill>
                <a:srgbClr val="000000"/>
              </a:solidFill>
              <a:latin typeface="The Serif Hand Black"/>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he Serif Hand Black"/>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800" dirty="0">
              <a:solidFill>
                <a:srgbClr val="000000"/>
              </a:solidFill>
              <a:latin typeface="The Serif Hand Black"/>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he Serif Hand Black"/>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he Serif Hand Black"/>
              <a:ea typeface="+mj-ea"/>
              <a:cs typeface="+mj-cs"/>
            </a:endParaRPr>
          </a:p>
        </p:txBody>
      </p:sp>
      <p:pic>
        <p:nvPicPr>
          <p:cNvPr id="16" name="Content Placeholder 3">
            <a:hlinkClick r:id="rId4"/>
            <a:extLst>
              <a:ext uri="{FF2B5EF4-FFF2-40B4-BE49-F238E27FC236}">
                <a16:creationId xmlns:a16="http://schemas.microsoft.com/office/drawing/2014/main" id="{33101F41-C27C-4E72-A06D-7444D722AB6A}"/>
              </a:ext>
            </a:extLst>
          </p:cNvPr>
          <p:cNvPicPr>
            <a:picLocks noChangeAspect="1"/>
          </p:cNvPicPr>
          <p:nvPr/>
        </p:nvPicPr>
        <p:blipFill>
          <a:blip r:embed="rId5"/>
          <a:stretch>
            <a:fillRect/>
          </a:stretch>
        </p:blipFill>
        <p:spPr>
          <a:xfrm>
            <a:off x="6934200" y="3368973"/>
            <a:ext cx="4731632" cy="2667661"/>
          </a:xfrm>
          <a:prstGeom prst="rect">
            <a:avLst/>
          </a:prstGeom>
          <a:noFill/>
          <a:ln>
            <a:noFill/>
          </a:ln>
        </p:spPr>
      </p:pic>
      <p:sp>
        <p:nvSpPr>
          <p:cNvPr id="7" name="Flowchart: Connector 6">
            <a:extLst>
              <a:ext uri="{FF2B5EF4-FFF2-40B4-BE49-F238E27FC236}">
                <a16:creationId xmlns:a16="http://schemas.microsoft.com/office/drawing/2014/main" id="{A282A9A8-D2B8-4D9B-BEE0-013D43BB82BC}"/>
              </a:ext>
            </a:extLst>
          </p:cNvPr>
          <p:cNvSpPr/>
          <p:nvPr/>
        </p:nvSpPr>
        <p:spPr>
          <a:xfrm>
            <a:off x="1077787" y="918326"/>
            <a:ext cx="2421827" cy="2383087"/>
          </a:xfrm>
          <a:prstGeom prst="flowChartConnector">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0DB80A07-9480-4892-869C-C2328D2D81CF}"/>
              </a:ext>
            </a:extLst>
          </p:cNvPr>
          <p:cNvSpPr/>
          <p:nvPr/>
        </p:nvSpPr>
        <p:spPr>
          <a:xfrm>
            <a:off x="3167273" y="918327"/>
            <a:ext cx="2421827" cy="2383087"/>
          </a:xfrm>
          <a:prstGeom prst="flowChartConnector">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7A3C3EA-BAF1-44B5-BD4A-79845A3BCAF3}"/>
              </a:ext>
            </a:extLst>
          </p:cNvPr>
          <p:cNvSpPr txBox="1"/>
          <p:nvPr/>
        </p:nvSpPr>
        <p:spPr>
          <a:xfrm>
            <a:off x="1732547" y="1203158"/>
            <a:ext cx="1172662" cy="369332"/>
          </a:xfrm>
          <a:prstGeom prst="rect">
            <a:avLst/>
          </a:prstGeom>
          <a:noFill/>
        </p:spPr>
        <p:txBody>
          <a:bodyPr wrap="square" rtlCol="0">
            <a:spAutoFit/>
          </a:bodyPr>
          <a:lstStyle/>
          <a:p>
            <a:r>
              <a:rPr lang="en-US" dirty="0"/>
              <a:t>Paleo</a:t>
            </a:r>
          </a:p>
        </p:txBody>
      </p:sp>
      <p:sp>
        <p:nvSpPr>
          <p:cNvPr id="22" name="TextBox 21">
            <a:extLst>
              <a:ext uri="{FF2B5EF4-FFF2-40B4-BE49-F238E27FC236}">
                <a16:creationId xmlns:a16="http://schemas.microsoft.com/office/drawing/2014/main" id="{140DDD24-3D83-4DCA-A410-E97FCD4232C8}"/>
              </a:ext>
            </a:extLst>
          </p:cNvPr>
          <p:cNvSpPr txBox="1"/>
          <p:nvPr/>
        </p:nvSpPr>
        <p:spPr>
          <a:xfrm>
            <a:off x="3913213" y="1203158"/>
            <a:ext cx="1172662" cy="369332"/>
          </a:xfrm>
          <a:prstGeom prst="rect">
            <a:avLst/>
          </a:prstGeom>
          <a:noFill/>
        </p:spPr>
        <p:txBody>
          <a:bodyPr wrap="square" rtlCol="0">
            <a:spAutoFit/>
          </a:bodyPr>
          <a:lstStyle/>
          <a:p>
            <a:r>
              <a:rPr lang="en-US" dirty="0"/>
              <a:t>Archaic</a:t>
            </a:r>
          </a:p>
        </p:txBody>
      </p:sp>
      <p:pic>
        <p:nvPicPr>
          <p:cNvPr id="11" name="Picture 10">
            <a:extLst>
              <a:ext uri="{FF2B5EF4-FFF2-40B4-BE49-F238E27FC236}">
                <a16:creationId xmlns:a16="http://schemas.microsoft.com/office/drawing/2014/main" id="{1361A218-810D-4519-B65E-D6066B13547A}"/>
              </a:ext>
            </a:extLst>
          </p:cNvPr>
          <p:cNvPicPr>
            <a:picLocks noChangeAspect="1"/>
          </p:cNvPicPr>
          <p:nvPr/>
        </p:nvPicPr>
        <p:blipFill>
          <a:blip r:embed="rId6"/>
          <a:stretch>
            <a:fillRect/>
          </a:stretch>
        </p:blipFill>
        <p:spPr>
          <a:xfrm>
            <a:off x="1026178" y="3683159"/>
            <a:ext cx="2444708" cy="2408129"/>
          </a:xfrm>
          <a:prstGeom prst="rect">
            <a:avLst/>
          </a:prstGeom>
        </p:spPr>
      </p:pic>
      <p:pic>
        <p:nvPicPr>
          <p:cNvPr id="12" name="Picture 11">
            <a:extLst>
              <a:ext uri="{FF2B5EF4-FFF2-40B4-BE49-F238E27FC236}">
                <a16:creationId xmlns:a16="http://schemas.microsoft.com/office/drawing/2014/main" id="{0BCD82AB-B003-4DC5-8F2C-ABFFEB278F4F}"/>
              </a:ext>
            </a:extLst>
          </p:cNvPr>
          <p:cNvPicPr>
            <a:picLocks noChangeAspect="1"/>
          </p:cNvPicPr>
          <p:nvPr/>
        </p:nvPicPr>
        <p:blipFill>
          <a:blip r:embed="rId6"/>
          <a:stretch>
            <a:fillRect/>
          </a:stretch>
        </p:blipFill>
        <p:spPr>
          <a:xfrm>
            <a:off x="3127661" y="3683158"/>
            <a:ext cx="2444708" cy="2408129"/>
          </a:xfrm>
          <a:prstGeom prst="rect">
            <a:avLst/>
          </a:prstGeom>
        </p:spPr>
      </p:pic>
      <p:sp>
        <p:nvSpPr>
          <p:cNvPr id="25" name="TextBox 24">
            <a:extLst>
              <a:ext uri="{FF2B5EF4-FFF2-40B4-BE49-F238E27FC236}">
                <a16:creationId xmlns:a16="http://schemas.microsoft.com/office/drawing/2014/main" id="{B0076A22-AE33-4482-8DA5-0D13489078B5}"/>
              </a:ext>
            </a:extLst>
          </p:cNvPr>
          <p:cNvSpPr txBox="1"/>
          <p:nvPr/>
        </p:nvSpPr>
        <p:spPr>
          <a:xfrm>
            <a:off x="1619773" y="3864493"/>
            <a:ext cx="1350749" cy="369332"/>
          </a:xfrm>
          <a:prstGeom prst="rect">
            <a:avLst/>
          </a:prstGeom>
          <a:noFill/>
        </p:spPr>
        <p:txBody>
          <a:bodyPr wrap="square" rtlCol="0">
            <a:spAutoFit/>
          </a:bodyPr>
          <a:lstStyle/>
          <a:p>
            <a:r>
              <a:rPr lang="en-US" dirty="0"/>
              <a:t>Woodland</a:t>
            </a:r>
          </a:p>
        </p:txBody>
      </p:sp>
      <p:sp>
        <p:nvSpPr>
          <p:cNvPr id="26" name="TextBox 25">
            <a:extLst>
              <a:ext uri="{FF2B5EF4-FFF2-40B4-BE49-F238E27FC236}">
                <a16:creationId xmlns:a16="http://schemas.microsoft.com/office/drawing/2014/main" id="{AE7F1F35-6BBB-4C6F-9929-7656AB4A41C3}"/>
              </a:ext>
            </a:extLst>
          </p:cNvPr>
          <p:cNvSpPr txBox="1"/>
          <p:nvPr/>
        </p:nvSpPr>
        <p:spPr>
          <a:xfrm>
            <a:off x="3578094" y="3883303"/>
            <a:ext cx="1543841" cy="369332"/>
          </a:xfrm>
          <a:prstGeom prst="rect">
            <a:avLst/>
          </a:prstGeom>
          <a:noFill/>
        </p:spPr>
        <p:txBody>
          <a:bodyPr wrap="square" rtlCol="0">
            <a:spAutoFit/>
          </a:bodyPr>
          <a:lstStyle/>
          <a:p>
            <a:r>
              <a:rPr lang="en-US" dirty="0"/>
              <a:t>Mississippian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0" name="Rectangle 2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FE8D4A-AD23-4C9C-950C-0529888584AC}"/>
              </a:ext>
            </a:extLst>
          </p:cNvPr>
          <p:cNvSpPr>
            <a:spLocks noGrp="1"/>
          </p:cNvSpPr>
          <p:nvPr>
            <p:ph type="title"/>
          </p:nvPr>
        </p:nvSpPr>
        <p:spPr>
          <a:xfrm>
            <a:off x="7085532" y="640080"/>
            <a:ext cx="4196932" cy="3566160"/>
          </a:xfrm>
        </p:spPr>
        <p:txBody>
          <a:bodyPr vert="horz" lIns="91440" tIns="45720" rIns="91440" bIns="45720" rtlCol="0" anchor="b">
            <a:normAutofit/>
          </a:bodyPr>
          <a:lstStyle/>
          <a:p>
            <a:r>
              <a:rPr lang="en-US" sz="8000" dirty="0"/>
              <a:t>Closing </a:t>
            </a:r>
          </a:p>
        </p:txBody>
      </p:sp>
      <p:sp>
        <p:nvSpPr>
          <p:cNvPr id="8" name="TextBox 7">
            <a:extLst>
              <a:ext uri="{FF2B5EF4-FFF2-40B4-BE49-F238E27FC236}">
                <a16:creationId xmlns:a16="http://schemas.microsoft.com/office/drawing/2014/main" id="{53ED241B-9D41-4B96-B02C-D45E3CF8A92A}"/>
              </a:ext>
            </a:extLst>
          </p:cNvPr>
          <p:cNvSpPr txBox="1"/>
          <p:nvPr/>
        </p:nvSpPr>
        <p:spPr>
          <a:xfrm>
            <a:off x="7083830" y="4636008"/>
            <a:ext cx="4746219" cy="1572768"/>
          </a:xfrm>
          <a:prstGeom prst="rect">
            <a:avLst/>
          </a:prstGeom>
        </p:spPr>
        <p:txBody>
          <a:bodyPr vert="horz" lIns="91440" tIns="45720" rIns="91440" bIns="45720" rtlCol="0">
            <a:noAutofit/>
          </a:bodyPr>
          <a:lstStyle/>
          <a:p>
            <a:pPr defTabSz="914400">
              <a:lnSpc>
                <a:spcPct val="110000"/>
              </a:lnSpc>
              <a:spcBef>
                <a:spcPts val="1000"/>
              </a:spcBef>
            </a:pPr>
            <a:r>
              <a:rPr lang="en-US" sz="3600" dirty="0">
                <a:latin typeface="Garamond" panose="02020404030301010803" pitchFamily="18" charset="0"/>
              </a:rPr>
              <a:t>Write a text message explaining your learning </a:t>
            </a:r>
          </a:p>
        </p:txBody>
      </p:sp>
      <p:pic>
        <p:nvPicPr>
          <p:cNvPr id="9" name="Picture 8">
            <a:extLst>
              <a:ext uri="{FF2B5EF4-FFF2-40B4-BE49-F238E27FC236}">
                <a16:creationId xmlns:a16="http://schemas.microsoft.com/office/drawing/2014/main" id="{CE2E3347-A8D0-4D15-86AD-F003723671E4}"/>
              </a:ext>
            </a:extLst>
          </p:cNvPr>
          <p:cNvPicPr>
            <a:picLocks noChangeAspect="1"/>
          </p:cNvPicPr>
          <p:nvPr/>
        </p:nvPicPr>
        <p:blipFill rotWithShape="1">
          <a:blip r:embed="rId3"/>
          <a:srcRect l="9094" r="9493"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3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89D7C"/>
          </a:solidFill>
          <a:ln w="38100" cap="rnd">
            <a:solidFill>
              <a:srgbClr val="B89D7C"/>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290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3B3C-4734-454C-927B-B8514D3A1334}"/>
              </a:ext>
            </a:extLst>
          </p:cNvPr>
          <p:cNvSpPr>
            <a:spLocks noGrp="1"/>
          </p:cNvSpPr>
          <p:nvPr>
            <p:ph type="title"/>
          </p:nvPr>
        </p:nvSpPr>
        <p:spPr/>
        <p:txBody>
          <a:bodyPr/>
          <a:lstStyle/>
          <a:p>
            <a:pPr algn="ctr"/>
            <a:r>
              <a:rPr lang="en-US" b="1" dirty="0"/>
              <a:t>Day 2 – Agenda for the day</a:t>
            </a:r>
          </a:p>
        </p:txBody>
      </p:sp>
      <p:sp>
        <p:nvSpPr>
          <p:cNvPr id="3" name="Content Placeholder 2">
            <a:extLst>
              <a:ext uri="{FF2B5EF4-FFF2-40B4-BE49-F238E27FC236}">
                <a16:creationId xmlns:a16="http://schemas.microsoft.com/office/drawing/2014/main" id="{A1C9E69A-779A-4986-B150-E6588460C201}"/>
              </a:ext>
            </a:extLst>
          </p:cNvPr>
          <p:cNvSpPr>
            <a:spLocks noGrp="1"/>
          </p:cNvSpPr>
          <p:nvPr>
            <p:ph idx="1"/>
          </p:nvPr>
        </p:nvSpPr>
        <p:spPr/>
        <p:txBody>
          <a:bodyPr>
            <a:normAutofit fontScale="92500"/>
          </a:bodyPr>
          <a:lstStyle/>
          <a:p>
            <a:r>
              <a:rPr lang="en-US" sz="6000" b="1" dirty="0"/>
              <a:t>Paleo vs Mississippian Reading with 3 questions (found on blog)</a:t>
            </a:r>
          </a:p>
          <a:p>
            <a:pPr lvl="1"/>
            <a:r>
              <a:rPr lang="en-US" sz="5400" b="1" dirty="0"/>
              <a:t>E-mail your response to me.</a:t>
            </a:r>
          </a:p>
          <a:p>
            <a:r>
              <a:rPr lang="en-US" sz="6000" b="1" dirty="0"/>
              <a:t>Virtual Field Trip of Mississippian Villages (found on blog)</a:t>
            </a:r>
          </a:p>
        </p:txBody>
      </p:sp>
    </p:spTree>
    <p:extLst>
      <p:ext uri="{BB962C8B-B14F-4D97-AF65-F5344CB8AC3E}">
        <p14:creationId xmlns:p14="http://schemas.microsoft.com/office/powerpoint/2010/main" val="413544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10668-A967-4FCF-A909-25BF0DE705FD}"/>
              </a:ext>
            </a:extLst>
          </p:cNvPr>
          <p:cNvSpPr>
            <a:spLocks noGrp="1"/>
          </p:cNvSpPr>
          <p:nvPr>
            <p:ph type="title"/>
          </p:nvPr>
        </p:nvSpPr>
        <p:spPr/>
        <p:txBody>
          <a:bodyPr/>
          <a:lstStyle/>
          <a:p>
            <a:r>
              <a:rPr lang="en-US" dirty="0"/>
              <a:t>Assignment </a:t>
            </a:r>
          </a:p>
        </p:txBody>
      </p:sp>
      <p:pic>
        <p:nvPicPr>
          <p:cNvPr id="5" name="Content Placeholder 4">
            <a:extLst>
              <a:ext uri="{FF2B5EF4-FFF2-40B4-BE49-F238E27FC236}">
                <a16:creationId xmlns:a16="http://schemas.microsoft.com/office/drawing/2014/main" id="{ED0175A7-BE66-44A0-9101-70F0A1F803A0}"/>
              </a:ext>
            </a:extLst>
          </p:cNvPr>
          <p:cNvPicPr>
            <a:picLocks noGrp="1" noChangeAspect="1"/>
          </p:cNvPicPr>
          <p:nvPr>
            <p:ph idx="1"/>
          </p:nvPr>
        </p:nvPicPr>
        <p:blipFill>
          <a:blip r:embed="rId2"/>
          <a:stretch>
            <a:fillRect/>
          </a:stretch>
        </p:blipFill>
        <p:spPr>
          <a:xfrm>
            <a:off x="4074441" y="2084672"/>
            <a:ext cx="3934868" cy="4252912"/>
          </a:xfrm>
          <a:prstGeom prst="rect">
            <a:avLst/>
          </a:prstGeom>
        </p:spPr>
      </p:pic>
      <p:pic>
        <p:nvPicPr>
          <p:cNvPr id="4" name="Picture 3">
            <a:extLst>
              <a:ext uri="{FF2B5EF4-FFF2-40B4-BE49-F238E27FC236}">
                <a16:creationId xmlns:a16="http://schemas.microsoft.com/office/drawing/2014/main" id="{56275E65-E1E9-48BB-9F40-C1BE599C037F}"/>
              </a:ext>
            </a:extLst>
          </p:cNvPr>
          <p:cNvPicPr>
            <a:picLocks noChangeAspect="1"/>
          </p:cNvPicPr>
          <p:nvPr/>
        </p:nvPicPr>
        <p:blipFill>
          <a:blip r:embed="rId3"/>
          <a:stretch>
            <a:fillRect/>
          </a:stretch>
        </p:blipFill>
        <p:spPr>
          <a:xfrm>
            <a:off x="220048" y="1929384"/>
            <a:ext cx="3854393" cy="4563489"/>
          </a:xfrm>
          <a:prstGeom prst="rect">
            <a:avLst/>
          </a:prstGeom>
        </p:spPr>
      </p:pic>
      <p:pic>
        <p:nvPicPr>
          <p:cNvPr id="6" name="Picture 5">
            <a:extLst>
              <a:ext uri="{FF2B5EF4-FFF2-40B4-BE49-F238E27FC236}">
                <a16:creationId xmlns:a16="http://schemas.microsoft.com/office/drawing/2014/main" id="{D9D6B2F7-79E8-48C0-80E9-477A2E3E93B8}"/>
              </a:ext>
            </a:extLst>
          </p:cNvPr>
          <p:cNvPicPr>
            <a:picLocks noChangeAspect="1"/>
          </p:cNvPicPr>
          <p:nvPr/>
        </p:nvPicPr>
        <p:blipFill>
          <a:blip r:embed="rId4"/>
          <a:stretch>
            <a:fillRect/>
          </a:stretch>
        </p:blipFill>
        <p:spPr>
          <a:xfrm>
            <a:off x="8046860" y="2084672"/>
            <a:ext cx="3925092" cy="4710110"/>
          </a:xfrm>
          <a:prstGeom prst="rect">
            <a:avLst/>
          </a:prstGeom>
        </p:spPr>
      </p:pic>
    </p:spTree>
    <p:extLst>
      <p:ext uri="{BB962C8B-B14F-4D97-AF65-F5344CB8AC3E}">
        <p14:creationId xmlns:p14="http://schemas.microsoft.com/office/powerpoint/2010/main" val="2301236009"/>
      </p:ext>
    </p:extLst>
  </p:cSld>
  <p:clrMapOvr>
    <a:masterClrMapping/>
  </p:clrMapOvr>
</p:sld>
</file>

<file path=ppt/theme/theme1.xml><?xml version="1.0" encoding="utf-8"?>
<a:theme xmlns:a="http://schemas.openxmlformats.org/drawingml/2006/main" name="SketchyVTI">
  <a:themeElements>
    <a:clrScheme name="AnalogousFromLightSeed_2SEEDS">
      <a:dk1>
        <a:srgbClr val="000000"/>
      </a:dk1>
      <a:lt1>
        <a:srgbClr val="FFFFFF"/>
      </a:lt1>
      <a:dk2>
        <a:srgbClr val="243041"/>
      </a:dk2>
      <a:lt2>
        <a:srgbClr val="E2E5E8"/>
      </a:lt2>
      <a:accent1>
        <a:srgbClr val="B89D7C"/>
      </a:accent1>
      <a:accent2>
        <a:srgbClr val="C39791"/>
      </a:accent2>
      <a:accent3>
        <a:srgbClr val="A4A37C"/>
      </a:accent3>
      <a:accent4>
        <a:srgbClr val="7BA9B4"/>
      </a:accent4>
      <a:accent5>
        <a:srgbClr val="8DA2C2"/>
      </a:accent5>
      <a:accent6>
        <a:srgbClr val="807FBA"/>
      </a:accent6>
      <a:hlink>
        <a:srgbClr val="6283AA"/>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th_Settings xmlns="66ae331e-6582-451e-bc6b-0fd110eb0c43" xsi:nil="true"/>
    <Owner xmlns="66ae331e-6582-451e-bc6b-0fd110eb0c43">
      <UserInfo>
        <DisplayName/>
        <AccountId xsi:nil="true"/>
        <AccountType/>
      </UserInfo>
    </Owner>
    <Distribution_Groups xmlns="66ae331e-6582-451e-bc6b-0fd110eb0c43" xsi:nil="true"/>
    <AppVersion xmlns="66ae331e-6582-451e-bc6b-0fd110eb0c43" xsi:nil="true"/>
    <IsNotebookLocked xmlns="66ae331e-6582-451e-bc6b-0fd110eb0c43" xsi:nil="true"/>
    <DefaultSectionNames xmlns="66ae331e-6582-451e-bc6b-0fd110eb0c43" xsi:nil="true"/>
    <Templates xmlns="66ae331e-6582-451e-bc6b-0fd110eb0c43" xsi:nil="true"/>
    <NotebookType xmlns="66ae331e-6582-451e-bc6b-0fd110eb0c43" xsi:nil="true"/>
    <Students xmlns="66ae331e-6582-451e-bc6b-0fd110eb0c43">
      <UserInfo>
        <DisplayName/>
        <AccountId xsi:nil="true"/>
        <AccountType/>
      </UserInfo>
    </Students>
    <LMS_Mappings xmlns="66ae331e-6582-451e-bc6b-0fd110eb0c43" xsi:nil="true"/>
    <Student_Groups xmlns="66ae331e-6582-451e-bc6b-0fd110eb0c43">
      <UserInfo>
        <DisplayName/>
        <AccountId xsi:nil="true"/>
        <AccountType/>
      </UserInfo>
    </Student_Groups>
    <TeamsChannelId xmlns="66ae331e-6582-451e-bc6b-0fd110eb0c43" xsi:nil="true"/>
    <Self_Registration_Enabled xmlns="66ae331e-6582-451e-bc6b-0fd110eb0c43" xsi:nil="true"/>
    <Has_Teacher_Only_SectionGroup xmlns="66ae331e-6582-451e-bc6b-0fd110eb0c43" xsi:nil="true"/>
    <CultureName xmlns="66ae331e-6582-451e-bc6b-0fd110eb0c43" xsi:nil="true"/>
    <Invited_Teachers xmlns="66ae331e-6582-451e-bc6b-0fd110eb0c43" xsi:nil="true"/>
    <Invited_Students xmlns="66ae331e-6582-451e-bc6b-0fd110eb0c43" xsi:nil="true"/>
    <Is_Collaboration_Space_Locked xmlns="66ae331e-6582-451e-bc6b-0fd110eb0c43" xsi:nil="true"/>
    <FolderType xmlns="66ae331e-6582-451e-bc6b-0fd110eb0c43" xsi:nil="true"/>
    <Teachers xmlns="66ae331e-6582-451e-bc6b-0fd110eb0c43">
      <UserInfo>
        <DisplayName/>
        <AccountId xsi:nil="true"/>
        <AccountType/>
      </UserInfo>
    </Teach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B64DF6DE942341870867D3A737B8E5" ma:contentTypeVersion="32" ma:contentTypeDescription="Create a new document." ma:contentTypeScope="" ma:versionID="b4c783d0434a9e4c3128efbf43fefb85">
  <xsd:schema xmlns:xsd="http://www.w3.org/2001/XMLSchema" xmlns:xs="http://www.w3.org/2001/XMLSchema" xmlns:p="http://schemas.microsoft.com/office/2006/metadata/properties" xmlns:ns3="2caeea82-8059-4192-adc0-1a9515e2336b" xmlns:ns4="66ae331e-6582-451e-bc6b-0fd110eb0c43" targetNamespace="http://schemas.microsoft.com/office/2006/metadata/properties" ma:root="true" ma:fieldsID="f576f22edfcf99540a8613da9640d0d8" ns3:_="" ns4:_="">
    <xsd:import namespace="2caeea82-8059-4192-adc0-1a9515e2336b"/>
    <xsd:import namespace="66ae331e-6582-451e-bc6b-0fd110eb0c4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eea82-8059-4192-adc0-1a9515e2336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ae331e-6582-451e-bc6b-0fd110eb0c4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9" nillable="true" ma:displayName="Math Settings" ma:internalName="Math_Settings">
      <xsd:simpleType>
        <xsd:restriction base="dms:Text"/>
      </xsd:simple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5" nillable="true" ma:displayName="Distribution Groups" ma:internalName="Distribution_Groups">
      <xsd:simpleType>
        <xsd:restriction base="dms:Note">
          <xsd:maxLength value="255"/>
        </xsd:restriction>
      </xsd:simpleType>
    </xsd:element>
    <xsd:element name="LMS_Mappings" ma:index="26" nillable="true" ma:displayName="LMS Mappings" ma:internalName="LMS_Mappings">
      <xsd:simpleType>
        <xsd:restriction base="dms:Note">
          <xsd:maxLength value="255"/>
        </xsd:restriction>
      </xsd:simpleType>
    </xsd:element>
    <xsd:element name="Invited_Teachers" ma:index="27" nillable="true" ma:displayName="Invited Teachers" ma:internalName="Invited_Teachers">
      <xsd:simpleType>
        <xsd:restriction base="dms:Note">
          <xsd:maxLength value="255"/>
        </xsd:restriction>
      </xsd:simpleType>
    </xsd:element>
    <xsd:element name="Invited_Students" ma:index="28" nillable="true" ma:displayName="Invited Students" ma:internalName="Invited_Students">
      <xsd:simpleType>
        <xsd:restriction base="dms:Note">
          <xsd:maxLength value="255"/>
        </xsd:restriction>
      </xsd:simpleType>
    </xsd:element>
    <xsd:element name="Self_Registration_Enabled" ma:index="29" nillable="true" ma:displayName="Self Registration Enabled" ma:internalName="Self_Registration_Enabled">
      <xsd:simpleType>
        <xsd:restriction base="dms:Boolean"/>
      </xsd:simpleType>
    </xsd:element>
    <xsd:element name="Has_Teacher_Only_SectionGroup" ma:index="30" nillable="true" ma:displayName="Has Teacher Only SectionGroup" ma:internalName="Has_Teacher_Only_SectionGroup">
      <xsd:simpleType>
        <xsd:restriction base="dms:Boolean"/>
      </xsd:simpleType>
    </xsd:element>
    <xsd:element name="Is_Collaboration_Space_Locked" ma:index="31" nillable="true" ma:displayName="Is Collaboration Space Locked" ma:internalName="Is_Collaboration_Space_Locked">
      <xsd:simpleType>
        <xsd:restriction base="dms:Boolean"/>
      </xsd:simpleType>
    </xsd:element>
    <xsd:element name="IsNotebookLocked" ma:index="32" nillable="true" ma:displayName="Is Notebook Locked" ma:internalName="IsNotebookLocked">
      <xsd:simpleType>
        <xsd:restriction base="dms:Boolean"/>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AutoTags" ma:index="35" nillable="true" ma:displayName="Tags" ma:internalName="MediaServiceAutoTags" ma:readOnly="true">
      <xsd:simpleType>
        <xsd:restriction base="dms:Text"/>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DateTaken" ma:index="38" nillable="true" ma:displayName="MediaServiceDateTaken" ma:hidden="true" ma:internalName="MediaServiceDateTaken" ma:readOnly="true">
      <xsd:simpleType>
        <xsd:restriction base="dms:Text"/>
      </xsd:simpleType>
    </xsd:element>
    <xsd:element name="MediaServiceOCR" ma:index="3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265473-2274-4634-A7AE-7B01E3B3FE61}">
  <ds:schemaRefs>
    <ds:schemaRef ds:uri="http://purl.org/dc/terms/"/>
    <ds:schemaRef ds:uri="http://www.w3.org/XML/1998/namespace"/>
    <ds:schemaRef ds:uri="66ae331e-6582-451e-bc6b-0fd110eb0c43"/>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2caeea82-8059-4192-adc0-1a9515e2336b"/>
    <ds:schemaRef ds:uri="http://schemas.microsoft.com/office/2006/metadata/properties"/>
  </ds:schemaRefs>
</ds:datastoreItem>
</file>

<file path=customXml/itemProps2.xml><?xml version="1.0" encoding="utf-8"?>
<ds:datastoreItem xmlns:ds="http://schemas.openxmlformats.org/officeDocument/2006/customXml" ds:itemID="{32BF98C0-D40F-4219-8CB0-4DD5323EA1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aeea82-8059-4192-adc0-1a9515e2336b"/>
    <ds:schemaRef ds:uri="66ae331e-6582-451e-bc6b-0fd110eb0c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0C2512-20FE-40E9-9A9B-8AB750F4FC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TotalTime>
  <Words>326</Words>
  <Application>Microsoft Office PowerPoint</Application>
  <PresentationFormat>Widescreen</PresentationFormat>
  <Paragraphs>56</Paragraphs>
  <Slides>11</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Algerian</vt:lpstr>
      <vt:lpstr>Arial</vt:lpstr>
      <vt:lpstr>Calibri</vt:lpstr>
      <vt:lpstr>Garamond</vt:lpstr>
      <vt:lpstr>Gill Sans MT</vt:lpstr>
      <vt:lpstr>The Hand</vt:lpstr>
      <vt:lpstr>The Serif Hand Black</vt:lpstr>
      <vt:lpstr>SketchyVTI</vt:lpstr>
      <vt:lpstr>Parcel</vt:lpstr>
      <vt:lpstr>Default Design</vt:lpstr>
      <vt:lpstr>Georgia’s Beginnings Unit 1 Week 4</vt:lpstr>
      <vt:lpstr>Weekly Standard &amp; Learning Target</vt:lpstr>
      <vt:lpstr>Day 1</vt:lpstr>
      <vt:lpstr>Examine the pictures</vt:lpstr>
      <vt:lpstr>PUT THIS IN YOUR NOTEBOOK</vt:lpstr>
      <vt:lpstr>PowerPoint Presentation</vt:lpstr>
      <vt:lpstr>Closing </vt:lpstr>
      <vt:lpstr>Day 2 – Agenda for the day</vt:lpstr>
      <vt:lpstr>Assignment </vt:lpstr>
      <vt:lpstr>PowerPoint Presentation</vt:lpstr>
      <vt:lpstr>Closing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Georgia’s Beginnings Unit 1 Week 4</dc:title>
  <dc:creator>Shana Warden</dc:creator>
  <cp:lastModifiedBy>Terence Burger</cp:lastModifiedBy>
  <cp:revision>6</cp:revision>
  <dcterms:created xsi:type="dcterms:W3CDTF">2020-09-02T16:59:49Z</dcterms:created>
  <dcterms:modified xsi:type="dcterms:W3CDTF">2020-09-17T16:28:10Z</dcterms:modified>
</cp:coreProperties>
</file>