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0"/>
  </p:notesMasterIdLst>
  <p:sldIdLst>
    <p:sldId id="256" r:id="rId5"/>
    <p:sldId id="293" r:id="rId6"/>
    <p:sldId id="294" r:id="rId7"/>
    <p:sldId id="290" r:id="rId8"/>
    <p:sldId id="291" r:id="rId9"/>
    <p:sldId id="296" r:id="rId10"/>
    <p:sldId id="257" r:id="rId11"/>
    <p:sldId id="262" r:id="rId12"/>
    <p:sldId id="258" r:id="rId13"/>
    <p:sldId id="295" r:id="rId14"/>
    <p:sldId id="261" r:id="rId15"/>
    <p:sldId id="289" r:id="rId16"/>
    <p:sldId id="292" r:id="rId17"/>
    <p:sldId id="259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29" autoAdjust="0"/>
  </p:normalViewPr>
  <p:slideViewPr>
    <p:cSldViewPr snapToGrid="0">
      <p:cViewPr varScale="1">
        <p:scale>
          <a:sx n="65" d="100"/>
          <a:sy n="65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19:40:54.3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18:57:34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20:11:53.8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E415-6D27-4B36-B514-8F4B2D70658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14BE-9D29-4C31-A711-4ABCB9F7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elucidat.com/course/59dc1fa66e749-59dc2a520227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b.org/ga-digital-textbook/#/en/issue/19D96711E67E2D145AA8B6178802C6FE/read/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elucidat.com/course/59dc28a939b3f-59dc2a71ef1d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informal assessment (part of opening)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5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Opening- Review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to class (play any or all videos) </a:t>
            </a:r>
          </a:p>
          <a:p>
            <a:r>
              <a:rPr lang="en-US" dirty="0"/>
              <a:t>Students should take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4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Whole class (Day 1) Model Georgia virtual website with students.  </a:t>
            </a:r>
          </a:p>
          <a:p>
            <a:r>
              <a:rPr lang="en-US" dirty="0">
                <a:hlinkClick r:id="rId3"/>
              </a:rPr>
              <a:t>https://learning.elucidat.com/course/59dc1fa66e749-59dc2a520227e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https://www.gpb.org/ga-digital-textbook/#/en/issue/19D96711E67E2D145AA8B6178802C6FE/read/1</a:t>
            </a:r>
            <a:endParaRPr lang="en-US" dirty="0"/>
          </a:p>
          <a:p>
            <a:endParaRPr lang="en-US" dirty="0"/>
          </a:p>
          <a:p>
            <a:r>
              <a:rPr lang="en-US" dirty="0"/>
              <a:t>Student Led activity in class (HW)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Supplemental videos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review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81D93-E2E8-424E-8733-BD9FF644BC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1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https://learning.elucidat.com/course/59dc28a939b3f-59dc2a71ef1d5</a:t>
            </a:r>
            <a:endParaRPr lang="en-US" dirty="0"/>
          </a:p>
          <a:p>
            <a:endParaRPr lang="en-US" dirty="0"/>
          </a:p>
          <a:p>
            <a:r>
              <a:rPr lang="en-US" dirty="0"/>
              <a:t>Day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1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 Reading </a:t>
            </a:r>
            <a:r>
              <a:rPr lang="en-US" dirty="0"/>
              <a:t>for Project</a:t>
            </a:r>
          </a:p>
          <a:p>
            <a:endParaRPr lang="en-US" dirty="0"/>
          </a:p>
          <a:p>
            <a:r>
              <a:rPr lang="en-US" dirty="0"/>
              <a:t>Link to the Reading- </a:t>
            </a:r>
          </a:p>
          <a:p>
            <a:r>
              <a:rPr lang="en-US" dirty="0"/>
              <a:t>https://georgiainfo.galileo.usg.edu/topics/geography/article/geographic-regions-of-Georgia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8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6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6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6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9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8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hyperlink" Target="https://youtu.be/kRmKkCKuJcw" TargetMode="External"/><Relationship Id="rId7" Type="http://schemas.openxmlformats.org/officeDocument/2006/relationships/hyperlink" Target="https://youtu.be/SLX8zaqxTX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HCKISExj2U" TargetMode="External"/><Relationship Id="rId5" Type="http://schemas.openxmlformats.org/officeDocument/2006/relationships/hyperlink" Target="https://youtu.be/Vq9bSlFpz5Q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youtu.be/tgE0qLLaDEQ" TargetMode="Externa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learning.elucidat.com/course/59dc28a939b3f-59dc2a71ef1d5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georgiainfo.galileo.usg.edu/topics/geography/article/geographic-regions-of-Georg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0wh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p9NxnjjEKp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elucidat.com/course/59dc1fa66e749-59dc2a520227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gpb.org/ga-digital-textbook/#/en/issue/19D96711E67E2D145AA8B6178802C6FE/read/1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9DE1E-06E6-44AC-9D8C-39FC6E86B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40AE4-227C-42E3-AE94-428EE848A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15235"/>
            <a:ext cx="12549352" cy="3012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Geography of Georgia</a:t>
            </a:r>
            <a:br>
              <a:rPr lang="en-US" dirty="0"/>
            </a:br>
            <a:r>
              <a:rPr lang="en-US" dirty="0"/>
              <a:t>Unit 1 </a:t>
            </a:r>
            <a:br>
              <a:rPr lang="en-US" dirty="0"/>
            </a:br>
            <a:r>
              <a:rPr lang="en-US" dirty="0"/>
              <a:t>Week 2</a:t>
            </a:r>
            <a:br>
              <a:rPr lang="en-US" dirty="0"/>
            </a:br>
            <a:r>
              <a:rPr lang="en-US" sz="8900" dirty="0"/>
              <a:t>Please get your notebook and a pen 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78587-8F61-4F1D-8810-F1A41B1EFFCC}"/>
              </a:ext>
            </a:extLst>
          </p:cNvPr>
          <p:cNvSpPr txBox="1"/>
          <p:nvPr/>
        </p:nvSpPr>
        <p:spPr>
          <a:xfrm>
            <a:off x="1127760" y="29152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0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ED72-63F3-4B0C-87E3-3C863683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Formative Assessment – Due by end of day Friday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F85D3-7BA6-4CC8-BF2D-5205EEBB8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Choose </a:t>
            </a:r>
            <a:r>
              <a:rPr lang="en-US" b="1" dirty="0"/>
              <a:t>one of the five regions to write a paragraph about.</a:t>
            </a:r>
          </a:p>
          <a:p>
            <a:pPr lvl="1"/>
            <a:r>
              <a:rPr lang="en-US" b="1" dirty="0"/>
              <a:t>Name the region.</a:t>
            </a:r>
          </a:p>
          <a:p>
            <a:pPr lvl="1"/>
            <a:r>
              <a:rPr lang="en-US" b="1" dirty="0"/>
              <a:t>Where is the region located in Georgia? (Use your Cardinal Directions to locate region)</a:t>
            </a:r>
          </a:p>
          <a:p>
            <a:pPr lvl="1"/>
            <a:r>
              <a:rPr lang="en-US" b="1" dirty="0"/>
              <a:t>What is the climate in this region?</a:t>
            </a:r>
          </a:p>
          <a:p>
            <a:pPr lvl="1"/>
            <a:r>
              <a:rPr lang="en-US" b="1" dirty="0"/>
              <a:t>What crops are grown in this region?</a:t>
            </a:r>
          </a:p>
          <a:p>
            <a:pPr lvl="1"/>
            <a:r>
              <a:rPr lang="en-US" b="1" dirty="0"/>
              <a:t>What makes up the economy in this region?</a:t>
            </a:r>
          </a:p>
          <a:p>
            <a:pPr lvl="1"/>
            <a:r>
              <a:rPr lang="en-US" b="1" dirty="0"/>
              <a:t>What physical features and cities can be found in this region?</a:t>
            </a:r>
          </a:p>
          <a:p>
            <a:pPr lvl="1"/>
            <a:r>
              <a:rPr lang="en-US" b="1" dirty="0"/>
              <a:t>Why would somebody want to visit this region of Georgia?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3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Georgia Regions video links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dirty="0">
                <a:hlinkClick r:id="rId3"/>
              </a:rPr>
              <a:t>PIEDMONT</a:t>
            </a:r>
            <a:endParaRPr lang="en-US" dirty="0"/>
          </a:p>
          <a:p>
            <a:r>
              <a:rPr lang="en-US" dirty="0">
                <a:hlinkClick r:id="rId4"/>
              </a:rPr>
              <a:t>COASTAL REGION</a:t>
            </a:r>
            <a:endParaRPr lang="en-US" dirty="0"/>
          </a:p>
          <a:p>
            <a:r>
              <a:rPr lang="en-US" dirty="0">
                <a:hlinkClick r:id="rId5"/>
              </a:rPr>
              <a:t>BLUE RIDGE MOUNTAINS</a:t>
            </a:r>
            <a:endParaRPr lang="en-US" dirty="0"/>
          </a:p>
          <a:p>
            <a:r>
              <a:rPr lang="en-US" dirty="0">
                <a:hlinkClick r:id="rId6"/>
              </a:rPr>
              <a:t>VALLEY AND RIDGE</a:t>
            </a:r>
            <a:endParaRPr lang="en-US" dirty="0"/>
          </a:p>
          <a:p>
            <a:r>
              <a:rPr lang="en-US" dirty="0">
                <a:hlinkClick r:id="rId7"/>
              </a:rPr>
              <a:t>APPALACHIAN PLATEAU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F228259-1B45-4A4D-BCE4-770E4B07951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68" t="2780" r="2176" b="2171"/>
          <a:stretch/>
        </p:blipFill>
        <p:spPr>
          <a:xfrm>
            <a:off x="975893" y="640080"/>
            <a:ext cx="476905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4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1D2A-B3DC-4EEE-9D2B-463FAFD3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1" y="0"/>
            <a:ext cx="10274300" cy="675313"/>
          </a:xfrm>
        </p:spPr>
        <p:txBody>
          <a:bodyPr>
            <a:normAutofit fontScale="90000"/>
          </a:bodyPr>
          <a:lstStyle/>
          <a:p>
            <a:r>
              <a:rPr lang="en-US" dirty="0"/>
              <a:t>Warm up                                                 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3DCE7-9F9B-4EE7-9458-3AB493188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221" y="601688"/>
            <a:ext cx="12192000" cy="48958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do you see?  Why is it relevant? What region is it?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BF8D7-7BA5-4050-B779-908A69C76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1" y="4185037"/>
            <a:ext cx="3269855" cy="2672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FD263-EB57-4D3A-8C0E-3A97943D7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03" y="1306965"/>
            <a:ext cx="5312734" cy="2493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5E82C-2F6D-4234-9EF7-52809431B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753" y="3800113"/>
            <a:ext cx="4185684" cy="3131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9EF579-DBE8-409F-8C0C-D3B60A615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7074" y="3741965"/>
            <a:ext cx="4733679" cy="3131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27178A-E894-4301-BE03-3B589FD98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5336" y="1257717"/>
            <a:ext cx="3005585" cy="2626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40A20E-A897-43E6-B320-993B09963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57717"/>
            <a:ext cx="3862556" cy="29756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BF54CA-31DA-4161-9EF6-9B33BD45C706}"/>
              </a:ext>
            </a:extLst>
          </p:cNvPr>
          <p:cNvSpPr/>
          <p:nvPr/>
        </p:nvSpPr>
        <p:spPr>
          <a:xfrm>
            <a:off x="1610801" y="1203291"/>
            <a:ext cx="449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0FA5D2-C402-4D73-9564-794604815693}"/>
              </a:ext>
            </a:extLst>
          </p:cNvPr>
          <p:cNvSpPr/>
          <p:nvPr/>
        </p:nvSpPr>
        <p:spPr>
          <a:xfrm>
            <a:off x="11102637" y="5862341"/>
            <a:ext cx="449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3A1F6F-FC5E-48AC-AC89-68E722F106BF}"/>
              </a:ext>
            </a:extLst>
          </p:cNvPr>
          <p:cNvSpPr/>
          <p:nvPr/>
        </p:nvSpPr>
        <p:spPr>
          <a:xfrm>
            <a:off x="1328766" y="4185036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BA5FA7-3FCB-49DB-8C56-EF2F2BC581F4}"/>
              </a:ext>
            </a:extLst>
          </p:cNvPr>
          <p:cNvSpPr/>
          <p:nvPr/>
        </p:nvSpPr>
        <p:spPr>
          <a:xfrm>
            <a:off x="9482741" y="1243767"/>
            <a:ext cx="449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808C3E-5E9B-4348-BA8B-B3672DB28936}"/>
              </a:ext>
            </a:extLst>
          </p:cNvPr>
          <p:cNvSpPr/>
          <p:nvPr/>
        </p:nvSpPr>
        <p:spPr>
          <a:xfrm>
            <a:off x="6135816" y="2978758"/>
            <a:ext cx="414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C54ABC-DEAE-406F-A145-85ED650C0B0F}"/>
              </a:ext>
            </a:extLst>
          </p:cNvPr>
          <p:cNvSpPr/>
          <p:nvPr/>
        </p:nvSpPr>
        <p:spPr>
          <a:xfrm>
            <a:off x="5156224" y="3934956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6256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290F5-6AF9-4FEC-A1FE-E614FBA8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26" y="829856"/>
            <a:ext cx="5380360" cy="36266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/>
              <a:t>What benefits might these physical features have?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B2F980-10BC-470F-8981-FD3863368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101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612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3037C-A602-419F-B309-32765560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80" y="239868"/>
            <a:ext cx="4433566" cy="211872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As You EXPLORE THE Unique climate and Physical Features in Georgia COMPLETE THE FOLLOWING in your Social Studies notebook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C4C27-0A1C-4703-88EA-5CCEF08D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2725472"/>
            <a:ext cx="4602286" cy="400388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Create a mind map to explain the importance of key physical features.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1 piece of text evidence per feature 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 1 explanation of what the evidence means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 1 explanation about why the feature matters/importance of the features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3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FDD6F596-21CB-4EB2-A0EF-BFE23A8E8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863" y="1748540"/>
            <a:ext cx="6903720" cy="367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0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880DF1-B345-4A50-BF76-EECAADA37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00"/>
          <a:stretch/>
        </p:blipFill>
        <p:spPr>
          <a:xfrm>
            <a:off x="4367406" y="182880"/>
            <a:ext cx="7073882" cy="332613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9FE401C-B2FF-4522-8DEC-7C0D09964BC3}"/>
              </a:ext>
            </a:extLst>
          </p:cNvPr>
          <p:cNvSpPr/>
          <p:nvPr/>
        </p:nvSpPr>
        <p:spPr>
          <a:xfrm rot="2808143">
            <a:off x="4270695" y="1501584"/>
            <a:ext cx="2350576" cy="285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CLICK DIG DEEPER</a:t>
            </a: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B9BEB0EE-8E08-4867-94EE-25CF0F425C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01"/>
          <a:stretch/>
        </p:blipFill>
        <p:spPr>
          <a:xfrm>
            <a:off x="4446128" y="3611880"/>
            <a:ext cx="7114936" cy="299846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A8186DA-5661-47FC-A9A7-9C06EF4E1A40}"/>
              </a:ext>
            </a:extLst>
          </p:cNvPr>
          <p:cNvSpPr/>
          <p:nvPr/>
        </p:nvSpPr>
        <p:spPr>
          <a:xfrm rot="2808143">
            <a:off x="3927830" y="4504808"/>
            <a:ext cx="2617887" cy="388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CLICK the link in the black box</a:t>
            </a:r>
          </a:p>
        </p:txBody>
      </p:sp>
    </p:spTree>
    <p:extLst>
      <p:ext uri="{BB962C8B-B14F-4D97-AF65-F5344CB8AC3E}">
        <p14:creationId xmlns:p14="http://schemas.microsoft.com/office/powerpoint/2010/main" val="419704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742D-C321-4647-B23C-58CCAB0F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6043-AF1F-413F-817E-322B3D9B2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2921876"/>
            <a:ext cx="11761076" cy="4351283"/>
          </a:xfrm>
        </p:spPr>
        <p:txBody>
          <a:bodyPr/>
          <a:lstStyle/>
          <a:p>
            <a:r>
              <a:rPr lang="en-US" b="1" dirty="0"/>
              <a:t>SS8G1 Describe Georgia’s geography and climate.</a:t>
            </a:r>
          </a:p>
          <a:p>
            <a:r>
              <a:rPr lang="en-US" dirty="0"/>
              <a:t>b. Distinguish among the five geographic regions of Georgia in terms of location, climate, agriculture, and economic contribution.</a:t>
            </a:r>
          </a:p>
          <a:p>
            <a:r>
              <a:rPr lang="en-US" dirty="0"/>
              <a:t>c. Locate key physical features of Georgia and explain their importance; include the Fall Line, Okefenokee Swamp, Appalachian Mountains, Chattahoochee and Savannah Rivers, and barrier islands.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3B193A-501B-4989-B922-CCD684B818F0}"/>
              </a:ext>
            </a:extLst>
          </p:cNvPr>
          <p:cNvSpPr/>
          <p:nvPr/>
        </p:nvSpPr>
        <p:spPr>
          <a:xfrm>
            <a:off x="1103585" y="3065432"/>
            <a:ext cx="557048" cy="304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B4780-EC0D-47BD-81BB-509DECBD7E9F}"/>
              </a:ext>
            </a:extLst>
          </p:cNvPr>
          <p:cNvSpPr/>
          <p:nvPr/>
        </p:nvSpPr>
        <p:spPr>
          <a:xfrm>
            <a:off x="693682" y="3694833"/>
            <a:ext cx="966951" cy="304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FFF72-D3FD-4820-9F9A-769FC875905F}"/>
              </a:ext>
            </a:extLst>
          </p:cNvPr>
          <p:cNvSpPr/>
          <p:nvPr/>
        </p:nvSpPr>
        <p:spPr>
          <a:xfrm>
            <a:off x="693682" y="4304435"/>
            <a:ext cx="557049" cy="304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092676-E99B-43FA-AA03-E407DE0B8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218" y="155728"/>
            <a:ext cx="4702452" cy="27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6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E742D-C321-4647-B23C-58CCAB0F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/>
              <a:t>Learning Target: 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6043-AF1F-413F-817E-322B3D9B2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600"/>
              <a:t>I can describe Georgia’s Geography and Climate </a:t>
            </a:r>
          </a:p>
          <a:p>
            <a:r>
              <a:rPr lang="en-US" sz="2600"/>
              <a:t>I can locate Georgia in relation to region, nation, continent, and hemispheres.</a:t>
            </a:r>
          </a:p>
          <a:p>
            <a:r>
              <a:rPr lang="en-US" sz="2600"/>
              <a:t>I can distinguish between Georgia's regions by climate, agriculture, and economic contribution</a:t>
            </a:r>
          </a:p>
          <a:p>
            <a:r>
              <a:rPr lang="en-US" sz="2600"/>
              <a:t>I can locate key physical features in Georgia.</a:t>
            </a:r>
          </a:p>
          <a:p>
            <a:r>
              <a:rPr lang="en-US" sz="2600"/>
              <a:t>I can analyze the importance of water in Georgia’s economic growth</a:t>
            </a:r>
          </a:p>
          <a:p>
            <a:endParaRPr lang="en-US" sz="2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2DA5E8-6032-414C-AF5B-CEE32D286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616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B89D7C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612FD-6AE0-4E20-BEA5-0505EC6A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790" y="149761"/>
            <a:ext cx="9086850" cy="1130399"/>
          </a:xfrm>
        </p:spPr>
        <p:txBody>
          <a:bodyPr>
            <a:normAutofit/>
          </a:bodyPr>
          <a:lstStyle/>
          <a:p>
            <a:pPr algn="r"/>
            <a:r>
              <a:rPr lang="en-US" sz="6800" dirty="0">
                <a:solidFill>
                  <a:schemeClr val="bg1"/>
                </a:solidFill>
              </a:rPr>
              <a:t>Week 2 Day 1 (2-1)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0C53E3-D6FD-4D2D-BAD8-D718E1248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14" b="4881"/>
          <a:stretch/>
        </p:blipFill>
        <p:spPr>
          <a:xfrm>
            <a:off x="-3048" y="0"/>
            <a:ext cx="4820202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7C23EF-966E-405B-8B5D-451EA9F792DC}"/>
              </a:ext>
            </a:extLst>
          </p:cNvPr>
          <p:cNvSpPr/>
          <p:nvPr/>
        </p:nvSpPr>
        <p:spPr>
          <a:xfrm>
            <a:off x="5219700" y="2606040"/>
            <a:ext cx="5353050" cy="3407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WHERE IN THE WORLD IS GEORGIA?</a:t>
            </a:r>
          </a:p>
          <a:p>
            <a:endParaRPr lang="en-US" sz="3600" b="1" dirty="0"/>
          </a:p>
          <a:p>
            <a:r>
              <a:rPr lang="en-US" sz="3600" b="1" dirty="0"/>
              <a:t>REGION?</a:t>
            </a:r>
          </a:p>
          <a:p>
            <a:r>
              <a:rPr lang="en-US" sz="3600" b="1" dirty="0"/>
              <a:t>NATION?</a:t>
            </a:r>
          </a:p>
          <a:p>
            <a:r>
              <a:rPr lang="en-US" sz="3600" b="1" dirty="0"/>
              <a:t>CONTINENT?</a:t>
            </a:r>
          </a:p>
          <a:p>
            <a:r>
              <a:rPr lang="en-US" sz="3600" b="1" dirty="0"/>
              <a:t>HEMISPHERES?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2EA2D-4217-458F-A642-DE98044D1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301" y="3098037"/>
            <a:ext cx="5095699" cy="3821773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685423F-682D-4B92-B64B-C35076ED5C0D}"/>
              </a:ext>
            </a:extLst>
          </p:cNvPr>
          <p:cNvSpPr txBox="1">
            <a:spLocks noChangeArrowheads="1"/>
          </p:cNvSpPr>
          <p:nvPr/>
        </p:nvSpPr>
        <p:spPr>
          <a:xfrm>
            <a:off x="11226898" y="3537012"/>
            <a:ext cx="589964" cy="31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>
                <a:solidFill>
                  <a:srgbClr val="292929"/>
                </a:solidFill>
              </a:rPr>
              <a:t>Date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C0BB975-E800-44E4-9F26-B6064AF0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3775" y="3692368"/>
            <a:ext cx="1025300" cy="44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1714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870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7160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2880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8600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4320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0040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rgbClr val="292929"/>
                </a:solidFill>
                <a:latin typeface="+mn-lt"/>
              </a:rPr>
              <a:t>Learning Target</a:t>
            </a:r>
            <a:r>
              <a:rPr lang="en-US" altLang="en-US" b="1" dirty="0">
                <a:solidFill>
                  <a:srgbClr val="292929"/>
                </a:solidFill>
                <a:latin typeface="+mn-lt"/>
              </a:rPr>
              <a:t>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4D1A2-78DB-4B7B-964A-C7BDAF0A1053}"/>
              </a:ext>
            </a:extLst>
          </p:cNvPr>
          <p:cNvSpPr/>
          <p:nvPr/>
        </p:nvSpPr>
        <p:spPr>
          <a:xfrm>
            <a:off x="9807555" y="4085680"/>
            <a:ext cx="1277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Introduction: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FE38B7-F366-4E13-8214-CEE8C4ABBEDC}"/>
              </a:ext>
            </a:extLst>
          </p:cNvPr>
          <p:cNvCxnSpPr>
            <a:cxnSpLocks/>
          </p:cNvCxnSpPr>
          <p:nvPr/>
        </p:nvCxnSpPr>
        <p:spPr>
          <a:xfrm>
            <a:off x="9880546" y="5012094"/>
            <a:ext cx="193631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6010DA73-1FC9-4C4A-B3FB-5A9D5C380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654" y="5020969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34352E"/>
                </a:solidFill>
                <a:latin typeface="+mn-lt"/>
              </a:rPr>
              <a:t>Notes: </a:t>
            </a:r>
          </a:p>
        </p:txBody>
      </p:sp>
    </p:spTree>
    <p:extLst>
      <p:ext uri="{BB962C8B-B14F-4D97-AF65-F5344CB8AC3E}">
        <p14:creationId xmlns:p14="http://schemas.microsoft.com/office/powerpoint/2010/main" val="427988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B89D7C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612FD-6AE0-4E20-BEA5-0505EC6A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 dirty="0">
                <a:solidFill>
                  <a:schemeClr val="bg1"/>
                </a:solidFill>
              </a:rPr>
              <a:t>Week 2 Day 2 (2-2)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655492-7FC7-4671-A11C-30E53AB8B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7962" y="2092723"/>
            <a:ext cx="6353702" cy="4765277"/>
          </a:xfrm>
          <a:prstGeom prst="rect">
            <a:avLst/>
          </a:prstGeom>
        </p:spPr>
      </p:pic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CA33D409-BA83-4ACF-8A1D-EEA52D827117}"/>
              </a:ext>
            </a:extLst>
          </p:cNvPr>
          <p:cNvSpPr/>
          <p:nvPr/>
        </p:nvSpPr>
        <p:spPr>
          <a:xfrm>
            <a:off x="8205732" y="4987827"/>
            <a:ext cx="1891863" cy="18393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QUICK 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953713-3BF5-404E-BC91-161987D5394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6629E9-4E88-4222-91B8-F5A10BC95EF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7D62C-B1FA-43F0-886C-FB53236A8689}"/>
              </a:ext>
            </a:extLst>
          </p:cNvPr>
          <p:cNvSpPr txBox="1"/>
          <p:nvPr/>
        </p:nvSpPr>
        <p:spPr>
          <a:xfrm>
            <a:off x="412955" y="2566219"/>
            <a:ext cx="2905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Please have your notebook and a pen ready for today’s class.</a:t>
            </a:r>
          </a:p>
        </p:txBody>
      </p:sp>
    </p:spTree>
    <p:extLst>
      <p:ext uri="{BB962C8B-B14F-4D97-AF65-F5344CB8AC3E}">
        <p14:creationId xmlns:p14="http://schemas.microsoft.com/office/powerpoint/2010/main" val="239408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8E20-8D9A-4F8F-80DC-C9DC3DA2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Tomorrow’s Learning Support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6F249-19AE-46BE-94D7-23B4A265B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/>
              <a:t>10:00 – 11:00 (Optional)</a:t>
            </a:r>
          </a:p>
          <a:p>
            <a:pPr lvl="1"/>
            <a:r>
              <a:rPr lang="en-US" sz="4800" b="1" dirty="0"/>
              <a:t>Where is Georgia in the world?</a:t>
            </a:r>
          </a:p>
          <a:p>
            <a:pPr lvl="1"/>
            <a:r>
              <a:rPr lang="en-US" sz="4800" b="1" dirty="0"/>
              <a:t>5 Regions of GA</a:t>
            </a:r>
          </a:p>
          <a:p>
            <a:pPr lvl="1"/>
            <a:r>
              <a:rPr lang="en-US" sz="4800" b="1" dirty="0"/>
              <a:t>Understanding the whiteboard.fi formative assessment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9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5C6B8-9DF9-4EB9-B67F-D186E6C2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 dirty="0"/>
              <a:t>Georgia Geography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4CA84-B372-46BB-83EB-5299D944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What is Geography?</a:t>
            </a:r>
          </a:p>
          <a:p>
            <a:r>
              <a:rPr lang="en-US" dirty="0">
                <a:hlinkClick r:id="rId3"/>
              </a:rPr>
              <a:t>What Can you do with Geography</a:t>
            </a:r>
            <a:r>
              <a:rPr lang="en-US" dirty="0"/>
              <a:t>?</a:t>
            </a:r>
          </a:p>
          <a:p>
            <a:r>
              <a:rPr lang="en-US" dirty="0">
                <a:hlinkClick r:id="rId4"/>
              </a:rPr>
              <a:t>Georgia Geography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5E6E9-173A-4EE8-B708-2E8A5F939B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8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527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41AD7-C95D-45E9-A7C3-E7680180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en-US" sz="6000" dirty="0"/>
              <a:t>Click the link to the right and follow the prompts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41275" cap="rnd">
            <a:solidFill>
              <a:srgbClr val="B89D7C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B580286D-D46C-4ECE-AC67-0B07312C6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86922" y="1293264"/>
            <a:ext cx="7008514" cy="3942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E4A7F-2D07-42CC-9131-13F3D97097DF}"/>
              </a:ext>
            </a:extLst>
          </p:cNvPr>
          <p:cNvSpPr txBox="1"/>
          <p:nvPr/>
        </p:nvSpPr>
        <p:spPr>
          <a:xfrm>
            <a:off x="381763" y="5687788"/>
            <a:ext cx="1161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 the Quick Glance, Read and Explore each Region and complete the Region Review Activities in the Challenge Section. </a:t>
            </a:r>
          </a:p>
        </p:txBody>
      </p:sp>
    </p:spTree>
    <p:extLst>
      <p:ext uri="{BB962C8B-B14F-4D97-AF65-F5344CB8AC3E}">
        <p14:creationId xmlns:p14="http://schemas.microsoft.com/office/powerpoint/2010/main" val="279723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41AD7-C95D-45E9-A7C3-E7680180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22094"/>
            <a:ext cx="3877660" cy="208161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Click on the link in the photo. As you Explore the regions of Georgia, complete the following IN YOUR ss NOTEBOOK;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8397C-E2BB-4474-8B82-A0BE4AAC6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2598475"/>
            <a:ext cx="4411061" cy="3965447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Cite text evidence on your map based on the passage to examine specific regional characteristics.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1 sentence from the text for each region with an explanation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1 phrase from the text for each region with explanation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1 descriptive word from the text for each region with explanation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86BE9112-8414-459E-844D-3EB5C4B4C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939" y="1263188"/>
            <a:ext cx="6942278" cy="36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752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B89D7C"/>
      </a:accent1>
      <a:accent2>
        <a:srgbClr val="C39791"/>
      </a:accent2>
      <a:accent3>
        <a:srgbClr val="A4A37C"/>
      </a:accent3>
      <a:accent4>
        <a:srgbClr val="7BA9B4"/>
      </a:accent4>
      <a:accent5>
        <a:srgbClr val="8DA2C2"/>
      </a:accent5>
      <a:accent6>
        <a:srgbClr val="807FBA"/>
      </a:accent6>
      <a:hlink>
        <a:srgbClr val="6283A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66ae331e-6582-451e-bc6b-0fd110eb0c43" xsi:nil="true"/>
    <Owner xmlns="66ae331e-6582-451e-bc6b-0fd110eb0c43">
      <UserInfo>
        <DisplayName/>
        <AccountId xsi:nil="true"/>
        <AccountType/>
      </UserInfo>
    </Owner>
    <Distribution_Groups xmlns="66ae331e-6582-451e-bc6b-0fd110eb0c43" xsi:nil="true"/>
    <AppVersion xmlns="66ae331e-6582-451e-bc6b-0fd110eb0c43" xsi:nil="true"/>
    <IsNotebookLocked xmlns="66ae331e-6582-451e-bc6b-0fd110eb0c43" xsi:nil="true"/>
    <DefaultSectionNames xmlns="66ae331e-6582-451e-bc6b-0fd110eb0c43" xsi:nil="true"/>
    <Templates xmlns="66ae331e-6582-451e-bc6b-0fd110eb0c43" xsi:nil="true"/>
    <NotebookType xmlns="66ae331e-6582-451e-bc6b-0fd110eb0c43" xsi:nil="true"/>
    <Students xmlns="66ae331e-6582-451e-bc6b-0fd110eb0c43">
      <UserInfo>
        <DisplayName/>
        <AccountId xsi:nil="true"/>
        <AccountType/>
      </UserInfo>
    </Students>
    <LMS_Mappings xmlns="66ae331e-6582-451e-bc6b-0fd110eb0c43" xsi:nil="true"/>
    <Student_Groups xmlns="66ae331e-6582-451e-bc6b-0fd110eb0c43">
      <UserInfo>
        <DisplayName/>
        <AccountId xsi:nil="true"/>
        <AccountType/>
      </UserInfo>
    </Student_Groups>
    <TeamsChannelId xmlns="66ae331e-6582-451e-bc6b-0fd110eb0c43" xsi:nil="true"/>
    <Self_Registration_Enabled xmlns="66ae331e-6582-451e-bc6b-0fd110eb0c43" xsi:nil="true"/>
    <Has_Teacher_Only_SectionGroup xmlns="66ae331e-6582-451e-bc6b-0fd110eb0c43" xsi:nil="true"/>
    <CultureName xmlns="66ae331e-6582-451e-bc6b-0fd110eb0c43" xsi:nil="true"/>
    <Invited_Teachers xmlns="66ae331e-6582-451e-bc6b-0fd110eb0c43" xsi:nil="true"/>
    <Invited_Students xmlns="66ae331e-6582-451e-bc6b-0fd110eb0c43" xsi:nil="true"/>
    <Is_Collaboration_Space_Locked xmlns="66ae331e-6582-451e-bc6b-0fd110eb0c43" xsi:nil="true"/>
    <FolderType xmlns="66ae331e-6582-451e-bc6b-0fd110eb0c43" xsi:nil="true"/>
    <Teachers xmlns="66ae331e-6582-451e-bc6b-0fd110eb0c43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64DF6DE942341870867D3A737B8E5" ma:contentTypeVersion="32" ma:contentTypeDescription="Create a new document." ma:contentTypeScope="" ma:versionID="b4c783d0434a9e4c3128efbf43fefb85">
  <xsd:schema xmlns:xsd="http://www.w3.org/2001/XMLSchema" xmlns:xs="http://www.w3.org/2001/XMLSchema" xmlns:p="http://schemas.microsoft.com/office/2006/metadata/properties" xmlns:ns3="2caeea82-8059-4192-adc0-1a9515e2336b" xmlns:ns4="66ae331e-6582-451e-bc6b-0fd110eb0c43" targetNamespace="http://schemas.microsoft.com/office/2006/metadata/properties" ma:root="true" ma:fieldsID="f576f22edfcf99540a8613da9640d0d8" ns3:_="" ns4:_="">
    <xsd:import namespace="2caeea82-8059-4192-adc0-1a9515e2336b"/>
    <xsd:import namespace="66ae331e-6582-451e-bc6b-0fd110eb0c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eea82-8059-4192-adc0-1a9515e233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e331e-6582-451e-bc6b-0fd110eb0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265473-2274-4634-A7AE-7B01E3B3FE61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2caeea82-8059-4192-adc0-1a9515e2336b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66ae331e-6582-451e-bc6b-0fd110eb0c4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2BF98C0-D40F-4219-8CB0-4DD5323EA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aeea82-8059-4192-adc0-1a9515e2336b"/>
    <ds:schemaRef ds:uri="66ae331e-6582-451e-bc6b-0fd110eb0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0C2512-20FE-40E9-9A9B-8AB750F4FC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659</Words>
  <Application>Microsoft Office PowerPoint</Application>
  <PresentationFormat>Widescreen</PresentationFormat>
  <Paragraphs>103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The Hand</vt:lpstr>
      <vt:lpstr>The Serif Hand Black</vt:lpstr>
      <vt:lpstr>Times New Roman</vt:lpstr>
      <vt:lpstr>SketchyVTI</vt:lpstr>
      <vt:lpstr>Geography of Georgia Unit 1  Week 2 Please get your notebook and a pen </vt:lpstr>
      <vt:lpstr>Standards</vt:lpstr>
      <vt:lpstr>Learning Target: </vt:lpstr>
      <vt:lpstr>Week 2 Day 1 (2-1) </vt:lpstr>
      <vt:lpstr>Week 2 Day 2 (2-2) </vt:lpstr>
      <vt:lpstr>Tomorrow’s Learning Support session</vt:lpstr>
      <vt:lpstr>Georgia Geography</vt:lpstr>
      <vt:lpstr>Click the link to the right and follow the prompts</vt:lpstr>
      <vt:lpstr>Click on the link in the photo. As you Explore the regions of Georgia, complete the following IN YOUR ss NOTEBOOK;</vt:lpstr>
      <vt:lpstr>Formative Assessment – Due by end of day Friday </vt:lpstr>
      <vt:lpstr>Georgia Regions video links</vt:lpstr>
      <vt:lpstr>Warm up                                                   </vt:lpstr>
      <vt:lpstr>What benefits might these physical features have?</vt:lpstr>
      <vt:lpstr>As You EXPLORE THE Unique climate and Physical Features in Georgia COMPLETE THE FOLLOWING in your Social Studies notebook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Shana Warden</dc:creator>
  <cp:lastModifiedBy>Terence Burger</cp:lastModifiedBy>
  <cp:revision>15</cp:revision>
  <dcterms:created xsi:type="dcterms:W3CDTF">2020-08-04T18:11:05Z</dcterms:created>
  <dcterms:modified xsi:type="dcterms:W3CDTF">2020-08-27T18:04:39Z</dcterms:modified>
</cp:coreProperties>
</file>