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LSkfmCj8J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CC3A-65F4-4EA1-AD2D-004557978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Berlin Sans FB Demi" panose="020E0802020502020306" pitchFamily="34" charset="0"/>
              </a:rPr>
              <a:t>Unit 3, part 2 Formative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464F-2124-4551-B3F9-65EEAD69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81410" y="3518345"/>
            <a:ext cx="10257183" cy="550333"/>
          </a:xfrm>
        </p:spPr>
        <p:txBody>
          <a:bodyPr/>
          <a:lstStyle/>
          <a:p>
            <a:r>
              <a:rPr lang="en-US" sz="4000" b="1" dirty="0">
                <a:latin typeface="Berlin Sans FB Demi" panose="020E0802020502020306" pitchFamily="34" charset="0"/>
              </a:rPr>
              <a:t>Sit down quietly and begin to study.</a:t>
            </a:r>
          </a:p>
        </p:txBody>
      </p:sp>
    </p:spTree>
    <p:extLst>
      <p:ext uri="{BB962C8B-B14F-4D97-AF65-F5344CB8AC3E}">
        <p14:creationId xmlns:p14="http://schemas.microsoft.com/office/powerpoint/2010/main" val="172543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F6A4-C6EE-4236-A6A8-6330A313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erlin Sans FB Demi" panose="020E0802020502020306" pitchFamily="34" charset="0"/>
              </a:rPr>
              <a:t>Unit 3, Part 2 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9492-E1D3-47D9-A636-6C5564D7D9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latin typeface="Berlin Sans FB Demi" panose="020E0802020502020306" pitchFamily="34" charset="0"/>
              </a:rPr>
              <a:t>You have twenty (20) Minutes only to complete the assessment. </a:t>
            </a:r>
          </a:p>
          <a:p>
            <a:r>
              <a:rPr lang="en-US" sz="3600" b="1" dirty="0">
                <a:latin typeface="Berlin Sans FB Demi" panose="020E0802020502020306" pitchFamily="34" charset="0"/>
              </a:rPr>
              <a:t>Anybody that does not finish it in time will have to come to learning support tomorrow between 10-11:40 to finish.</a:t>
            </a:r>
          </a:p>
        </p:txBody>
      </p:sp>
    </p:spTree>
    <p:extLst>
      <p:ext uri="{BB962C8B-B14F-4D97-AF65-F5344CB8AC3E}">
        <p14:creationId xmlns:p14="http://schemas.microsoft.com/office/powerpoint/2010/main" val="236052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758A-7344-4370-93B6-11F975EC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erlin Sans FB Demi" panose="020E0802020502020306" pitchFamily="34" charset="0"/>
              </a:rPr>
              <a:t>Trail of Tears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D168F-AAC2-4087-A1A4-B73ADD2533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02676"/>
            <a:ext cx="10394707" cy="3671909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Berlin Sans FB Demi" panose="020E0802020502020306" pitchFamily="34" charset="0"/>
                <a:cs typeface="Aharoni" panose="02010803020104030203" pitchFamily="2" charset="-79"/>
                <a:hlinkClick r:id="rId2"/>
              </a:rPr>
              <a:t>Trail of Tears National Historic Trail – YouTube</a:t>
            </a:r>
            <a:endParaRPr lang="en-US" sz="2800" b="1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Answer the 5 W’s:</a:t>
            </a:r>
          </a:p>
          <a:p>
            <a:pPr lvl="1"/>
            <a:r>
              <a:rPr lang="en-US" sz="24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Who was involved in the Trail of Tears?</a:t>
            </a:r>
          </a:p>
          <a:p>
            <a:pPr lvl="1"/>
            <a:r>
              <a:rPr lang="en-US" sz="24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What Was the Trail of Tears?</a:t>
            </a:r>
          </a:p>
          <a:p>
            <a:pPr lvl="1"/>
            <a:r>
              <a:rPr lang="en-US" sz="24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When did the trail of tears happen?</a:t>
            </a:r>
          </a:p>
          <a:p>
            <a:pPr lvl="1"/>
            <a:r>
              <a:rPr lang="en-US" sz="24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Where did the trail of tears happen?</a:t>
            </a:r>
          </a:p>
          <a:p>
            <a:pPr lvl="1"/>
            <a:r>
              <a:rPr lang="en-US" sz="24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Why did the trail of tears happen?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30144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59A1-E817-41F0-A939-524AA0C5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erlin Sans FB Demi" panose="020E0802020502020306" pitchFamily="34" charset="0"/>
              </a:rPr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117F3-1398-4978-B810-62B8D1CA80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Berlin Sans FB Demi" panose="020E0802020502020306" pitchFamily="34" charset="0"/>
              </a:rPr>
              <a:t>Review responses to the 5 W’s</a:t>
            </a:r>
          </a:p>
        </p:txBody>
      </p:sp>
    </p:spTree>
    <p:extLst>
      <p:ext uri="{BB962C8B-B14F-4D97-AF65-F5344CB8AC3E}">
        <p14:creationId xmlns:p14="http://schemas.microsoft.com/office/powerpoint/2010/main" val="15565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</TotalTime>
  <Words>123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Berlin Sans FB Demi</vt:lpstr>
      <vt:lpstr>Impact</vt:lpstr>
      <vt:lpstr>Main Event</vt:lpstr>
      <vt:lpstr>Unit 3, part 2 Formative</vt:lpstr>
      <vt:lpstr>Unit 3, Part 2 Formative</vt:lpstr>
      <vt:lpstr>Trail of Tears Video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3, part 2 Formative</dc:title>
  <dc:creator>Terence Burger</dc:creator>
  <cp:lastModifiedBy>Terence Burger</cp:lastModifiedBy>
  <cp:revision>4</cp:revision>
  <dcterms:created xsi:type="dcterms:W3CDTF">2020-11-28T20:29:47Z</dcterms:created>
  <dcterms:modified xsi:type="dcterms:W3CDTF">2020-11-28T20:46:41Z</dcterms:modified>
</cp:coreProperties>
</file>