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BE753-DCBB-4849-83B0-EB9C4B62C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497" y="4887310"/>
            <a:ext cx="7523376" cy="1231150"/>
          </a:xfrm>
        </p:spPr>
        <p:txBody>
          <a:bodyPr/>
          <a:lstStyle/>
          <a:p>
            <a:pPr algn="ctr"/>
            <a:r>
              <a:rPr lang="en-US" b="1" dirty="0"/>
              <a:t>SS8H3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5DC7B4-0670-429B-BEAE-4DFB2E8D1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731" y="0"/>
            <a:ext cx="11508828" cy="3531748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Arial Black" panose="020B0A04020102020204" pitchFamily="34" charset="0"/>
              </a:rPr>
              <a:t>The topics for this unit are:  </a:t>
            </a:r>
          </a:p>
          <a:p>
            <a:r>
              <a:rPr lang="en-US" sz="2000" b="1" dirty="0">
                <a:latin typeface="Arial Black" panose="020B0A04020102020204" pitchFamily="34" charset="0"/>
              </a:rPr>
              <a:t>	1.) Articles of confederation</a:t>
            </a:r>
          </a:p>
          <a:p>
            <a:r>
              <a:rPr lang="en-US" sz="2000" b="1" dirty="0">
                <a:latin typeface="Arial Black" panose="020B0A04020102020204" pitchFamily="34" charset="0"/>
              </a:rPr>
              <a:t>	2.) University of Georgia</a:t>
            </a:r>
          </a:p>
          <a:p>
            <a:r>
              <a:rPr lang="en-US" sz="2000" b="1" dirty="0">
                <a:latin typeface="Arial Black" panose="020B0A04020102020204" pitchFamily="34" charset="0"/>
              </a:rPr>
              <a:t>	3.) Georgia’s Capitals</a:t>
            </a:r>
          </a:p>
          <a:p>
            <a:r>
              <a:rPr lang="en-US" sz="2000" b="1" dirty="0">
                <a:latin typeface="Arial Black" panose="020B0A04020102020204" pitchFamily="34" charset="0"/>
              </a:rPr>
              <a:t>	4.) Land Distribution Systems</a:t>
            </a:r>
          </a:p>
          <a:p>
            <a:r>
              <a:rPr lang="en-US" sz="2000" b="1" dirty="0">
                <a:latin typeface="Arial Black" panose="020B0A04020102020204" pitchFamily="34" charset="0"/>
              </a:rPr>
              <a:t>	5.) Cotton gin &amp; Railroad</a:t>
            </a:r>
          </a:p>
          <a:p>
            <a:r>
              <a:rPr lang="en-US" sz="2000" b="1" u="sng" dirty="0">
                <a:latin typeface="Arial Black" panose="020B0A04020102020204" pitchFamily="34" charset="0"/>
              </a:rPr>
              <a:t>***Write down the topic title you need to review the most.</a:t>
            </a:r>
          </a:p>
        </p:txBody>
      </p:sp>
    </p:spTree>
    <p:extLst>
      <p:ext uri="{BB962C8B-B14F-4D97-AF65-F5344CB8AC3E}">
        <p14:creationId xmlns:p14="http://schemas.microsoft.com/office/powerpoint/2010/main" val="357090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6A54F-0E77-4CBF-99DE-FC03545DF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Study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8446D-A6FA-4924-9C9E-9164E446C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Using your notes, independently work on the study guide.</a:t>
            </a:r>
          </a:p>
          <a:p>
            <a:r>
              <a:rPr lang="en-US" sz="2800" b="1" dirty="0"/>
              <a:t>Digital Learners – study guide can be found on my blog or CTLS under session resources.</a:t>
            </a:r>
          </a:p>
          <a:p>
            <a:r>
              <a:rPr lang="en-US" sz="2800" b="1" dirty="0"/>
              <a:t>Your formative assessment will be tomorrow, so make sure you study this study guide!</a:t>
            </a:r>
          </a:p>
        </p:txBody>
      </p:sp>
    </p:spTree>
    <p:extLst>
      <p:ext uri="{BB962C8B-B14F-4D97-AF65-F5344CB8AC3E}">
        <p14:creationId xmlns:p14="http://schemas.microsoft.com/office/powerpoint/2010/main" val="345167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57787-933F-4AFE-8869-74FA5129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3F0D3-FB1E-4E03-B8B8-C4264CC23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What is one question that you still have?</a:t>
            </a:r>
          </a:p>
          <a:p>
            <a:endParaRPr lang="en-US" sz="3200" b="1" dirty="0"/>
          </a:p>
          <a:p>
            <a:r>
              <a:rPr lang="en-US" sz="3200" b="1" dirty="0"/>
              <a:t>Answers to the study guide will be found on my blog after school today, so make sure to go to my blog!!!</a:t>
            </a:r>
          </a:p>
        </p:txBody>
      </p:sp>
    </p:spTree>
    <p:extLst>
      <p:ext uri="{BB962C8B-B14F-4D97-AF65-F5344CB8AC3E}">
        <p14:creationId xmlns:p14="http://schemas.microsoft.com/office/powerpoint/2010/main" val="312007817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</TotalTime>
  <Words>89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Gill Sans MT</vt:lpstr>
      <vt:lpstr>Gallery</vt:lpstr>
      <vt:lpstr>SS8H3 REVIEW</vt:lpstr>
      <vt:lpstr>Study Guide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SS8H3 REVIEW</dc:title>
  <dc:creator>Terence Burger</dc:creator>
  <cp:lastModifiedBy>Terence Burger</cp:lastModifiedBy>
  <cp:revision>5</cp:revision>
  <dcterms:created xsi:type="dcterms:W3CDTF">2020-11-28T20:10:49Z</dcterms:created>
  <dcterms:modified xsi:type="dcterms:W3CDTF">2020-11-28T20:22:05Z</dcterms:modified>
</cp:coreProperties>
</file>