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400" r:id="rId5"/>
    <p:sldId id="258" r:id="rId6"/>
    <p:sldId id="401" r:id="rId7"/>
    <p:sldId id="402" r:id="rId8"/>
    <p:sldId id="4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9138C-1B62-4D2B-B349-BDF23C320D7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134B-5AB8-449D-B64F-49BA7DDA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gpb.org/video/georgia-stories-king-cotton-and-cotton-gi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https://video.gpb.org/video/georgia-stories-king-cotton-and-cotton-gin/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Instructional Approach: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the graph of cotton production- Have students draw conclusions and make generalizations.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014BE-9D29-4C31-A711-4ABCB9F7D4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6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473D-1F81-445F-BEC1-EEC0D1656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3E0BA-6533-4A0C-8CD8-E3B435533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077F1-E590-4791-94C6-F75E4A9B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B1940-915B-4F69-91F5-52B4F086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A44E-EA0E-4946-9353-8E2F5864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9283-EB96-4ED5-98AF-738BDFB6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88652-2956-48E2-86EF-F9B3404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9818-F2E5-41FC-81D1-E97BD950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E3D6-F7F0-4013-9BC6-61FDACBD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3E85-6E41-47F5-8D4D-69A17F69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1F52F-D05F-40C5-B5E7-ADCE3DADD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5FF10-F548-4342-AF76-BAC717665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71A3-787A-4198-A9EA-32863BD1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9509-3898-45D1-9654-75DC9A83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0A74-F04B-4D7F-A021-A9EC0DEE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6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7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5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9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0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5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550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8E29-DF85-46B0-958C-CBD5EF61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E681-0098-4F41-98D1-FE8E0E72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D9EF-EEEF-4966-B9A3-9C4771167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6505A-C862-4323-82CD-3F6DA5C9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08035-967D-43D8-9C17-F72CE18D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2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496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7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3ACBA-79B6-419C-BFC9-8195EC55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D9411-440A-41CF-810D-AD4A183E4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CB30-9591-4A94-AFAB-401E0909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DACB-FC79-4492-A94A-E39AE459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35C8-B285-438A-8991-A10C1F02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8316-2375-4DB1-ABC5-4F2505B3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0CA7-8002-46EB-BA21-5C2ECB43C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35C8E-1460-45B2-A99C-16F4012C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7A0AA-AC3D-45F9-B76A-2A0D72C5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F2EE3-1289-4FF1-8F98-A20B2339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E780-DD07-48B9-ABA0-BF77C495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4839-7102-4D5D-A0CC-3DA62B9F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DC16D-21ED-4A39-AE40-27332E7AA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8CB7A-97B6-439C-9A5C-DA27450B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B7A1F-5C31-4507-995D-AC3BAB025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B762D-2E53-453F-8289-2D36DAC1B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906DB-31C6-4D84-82F4-C269E0C0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C87F2-D148-4655-AB4E-A627D011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22C34-EDC7-4EC3-9ED6-EAEB261F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791F-6B2A-47FA-800B-D13F04B3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38B3D-77BA-462C-BACF-7A68CEAF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4B963-A40D-41D1-8F95-335A10E9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DD72F-9F7C-444E-9B11-CDC80AF8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320B3-4996-4496-9BD8-8E51DDBC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1BB48-9627-4966-BEA8-FCF1DDCD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FC62-8DAB-421A-8F49-C702DEEF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905-8C86-4188-8529-32B636BC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8C50-790C-419C-B3A8-A9333855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F791C-241C-4369-9990-F4C38DA0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1A7DF-74AD-487D-BDAF-EB240F1A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4A57D-502C-48DF-B5D7-43D8B589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BB5ED-30F9-4FBF-8C44-1232BB50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1050-F73C-4415-BF13-50B4972E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2E76D-0B47-418A-A8ED-BB0A02A50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11473-2CB2-49CA-874A-BE44D01D2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DDF0-02E5-418F-8988-484B9341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51B36-2862-4301-9B33-8CED0D32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49BEC-21AD-48BD-95DE-749AFAE8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CE63B-D478-4BB2-826F-3E0C6318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F980D-7BBE-4AAD-824A-1338F7FE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803F5-863E-4148-B47D-53CAC2B4D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4086-E583-474D-A415-C589FF99663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615F7-F412-487F-A4C0-885FEAF1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8B677-7662-4764-AF21-A8B97D3C2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A4BDF-4796-4E77-A9A1-8A384221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gpb.org/video/georgia-stories-king-cotton-and-cotton-g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pb.org/georgiastories/stories/railroads_economic_bo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9514C0-DDB5-4FFB-91B5-E03FD0C1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599091"/>
            <a:ext cx="4668257" cy="2122762"/>
          </a:xfrm>
        </p:spPr>
        <p:txBody>
          <a:bodyPr>
            <a:normAutofit/>
          </a:bodyPr>
          <a:lstStyle/>
          <a:p>
            <a:r>
              <a:rPr lang="en-US" sz="3600" b="1" dirty="0"/>
              <a:t>Journal Prompt: In a paragraph answer the following question: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indoor, table, sitting, dryer&#10;&#10;Description automatically generated">
            <a:extLst>
              <a:ext uri="{FF2B5EF4-FFF2-40B4-BE49-F238E27FC236}">
                <a16:creationId xmlns:a16="http://schemas.microsoft.com/office/drawing/2014/main" id="{952964F4-633B-4C64-8C26-C479BEFC5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3" r="17887" b="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 descr="A bunch of items that are on a table&#10;&#10;Description automatically generated">
            <a:extLst>
              <a:ext uri="{FF2B5EF4-FFF2-40B4-BE49-F238E27FC236}">
                <a16:creationId xmlns:a16="http://schemas.microsoft.com/office/drawing/2014/main" id="{79B07597-D41D-4BAF-8933-4972CE8EB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7" r="-2" b="1389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B04E9B0-F239-49A3-A697-88BC67561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43" r="1498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13B2C-0F70-4642-981F-CC18398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Is technology always positive for society or are there unintended consequences of those technological developments? Give an example.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876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0F05E-97D6-4199-B573-E33A2E22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 &amp; Learning Target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8CE77-00E5-4DD9-8E02-E7918EA4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Weekly Standard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FF557-4EB0-4AB2-954B-8C2971DEC7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SS8H4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Explain </a:t>
            </a:r>
            <a:r>
              <a:rPr lang="en-US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significant factors that affected westward expansion in Georgia between 1789 and 1840.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c. </a:t>
            </a: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Explain</a:t>
            </a:r>
            <a:r>
              <a:rPr lang="en-US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 how technological developments, including the </a:t>
            </a:r>
            <a:r>
              <a:rPr lang="en-US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cotton gin and railroads</a:t>
            </a:r>
            <a:r>
              <a:rPr lang="en-US" b="1" dirty="0">
                <a:solidFill>
                  <a:srgbClr val="000000"/>
                </a:solidFill>
                <a:latin typeface="Baskerville Old Face" panose="02020602080505020303" pitchFamily="18" charset="0"/>
              </a:rPr>
              <a:t>, had an impact on Georgia’s growth. 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FC1AA-099B-4AB0-8766-97045AED5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6BBCCD-40FB-434C-B9BF-7F50373641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b="1" dirty="0"/>
              <a:t>I can explain how technological Developments, including the cotton gin and railroads, had an impact on Georgia's growth.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2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5C86-F371-4F9F-B45C-233A9B41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 Gin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7798AD-9385-46EF-8CD5-98296D1B9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67" y="1690690"/>
            <a:ext cx="2995113" cy="285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9EC81-98CD-4D9A-875D-63D3E8AA6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60" y="625642"/>
            <a:ext cx="8014873" cy="5594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6B6FDD-4011-4861-9D71-EC3E08C2F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833" y="4187111"/>
            <a:ext cx="2149741" cy="25619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630013-4FC3-40D0-A4D1-920E20BE82C0}"/>
              </a:ext>
            </a:extLst>
          </p:cNvPr>
          <p:cNvSpPr/>
          <p:nvPr/>
        </p:nvSpPr>
        <p:spPr>
          <a:xfrm>
            <a:off x="5084115" y="238950"/>
            <a:ext cx="659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Draw conclusions and make generalizations </a:t>
            </a:r>
          </a:p>
        </p:txBody>
      </p:sp>
    </p:spTree>
    <p:extLst>
      <p:ext uri="{BB962C8B-B14F-4D97-AF65-F5344CB8AC3E}">
        <p14:creationId xmlns:p14="http://schemas.microsoft.com/office/powerpoint/2010/main" val="111454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B9D34F-A027-411B-A206-1B507641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Cotton &amp;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E5260C-A84E-4CC3-B6A4-BE5A3617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/>
              </a:rPr>
              <a:t>https://video.gpb.org/video/georgia-stories-king-cotton-and-cotton-gin/</a:t>
            </a:r>
            <a:endParaRPr lang="en-US" b="1" dirty="0"/>
          </a:p>
          <a:p>
            <a:r>
              <a:rPr lang="en-US" b="1" dirty="0"/>
              <a:t>1. How many slaves were there in Georgia in 1790? In 1860?</a:t>
            </a:r>
          </a:p>
          <a:p>
            <a:r>
              <a:rPr lang="en-US" b="1" dirty="0"/>
              <a:t>2. Where was cotton first grown in Georgia? What was it called?</a:t>
            </a:r>
          </a:p>
          <a:p>
            <a:r>
              <a:rPr lang="en-US" b="1" dirty="0"/>
              <a:t>3. How were cotton seeds originally removed from cotton?</a:t>
            </a:r>
          </a:p>
          <a:p>
            <a:r>
              <a:rPr lang="en-US" b="1" dirty="0"/>
              <a:t>4. How long did it take to remove the seeds by hand to get one pound of cotton?</a:t>
            </a:r>
          </a:p>
          <a:p>
            <a:r>
              <a:rPr lang="en-US" b="1" dirty="0"/>
              <a:t>5. Who invented the cotton gin? When?</a:t>
            </a:r>
          </a:p>
          <a:p>
            <a:r>
              <a:rPr lang="en-US" b="1" dirty="0"/>
              <a:t>6. How many times more cotton could the cotton gin produce than a person could by hand?</a:t>
            </a:r>
          </a:p>
          <a:p>
            <a:r>
              <a:rPr lang="en-US" b="1" dirty="0"/>
              <a:t>7. Why did the invention of the cotton gin increase the need for slaves?</a:t>
            </a:r>
          </a:p>
          <a:p>
            <a:r>
              <a:rPr lang="en-US" b="1" dirty="0"/>
              <a:t>8. What were the slaves needed for in cotton production?</a:t>
            </a:r>
          </a:p>
          <a:p>
            <a:r>
              <a:rPr lang="en-US" b="1" dirty="0"/>
              <a:t>9. What benefits were provided by the cotton gin? What harm was caused?</a:t>
            </a:r>
          </a:p>
        </p:txBody>
      </p:sp>
    </p:spTree>
    <p:extLst>
      <p:ext uri="{BB962C8B-B14F-4D97-AF65-F5344CB8AC3E}">
        <p14:creationId xmlns:p14="http://schemas.microsoft.com/office/powerpoint/2010/main" val="275936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44E3D4B-64B2-49E0-A4EE-081475CBB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C3B4-A306-42F8-A4C9-458BF8EF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Railroads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54C-7E6A-47A6-850D-BA6DF756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/>
              </a:rPr>
              <a:t>https://www.gpb.org/georgiastories/stories/railroads_economic_boom</a:t>
            </a:r>
            <a:endParaRPr lang="en-US" b="1" dirty="0"/>
          </a:p>
          <a:p>
            <a:r>
              <a:rPr lang="en-US" b="1" dirty="0"/>
              <a:t>1. What were the major methods of travel in the early 1800s before the railroad was built?</a:t>
            </a:r>
          </a:p>
          <a:p>
            <a:r>
              <a:rPr lang="en-US" b="1" dirty="0"/>
              <a:t>2. What was the most difficult problem with roads at the time?</a:t>
            </a:r>
          </a:p>
          <a:p>
            <a:r>
              <a:rPr lang="en-US" b="1" dirty="0"/>
              <a:t>3. What invention made travel on waterways easier?</a:t>
            </a:r>
          </a:p>
          <a:p>
            <a:r>
              <a:rPr lang="en-US" b="1" dirty="0"/>
              <a:t>4. What country first tried to apply steam power to rails?</a:t>
            </a:r>
          </a:p>
          <a:p>
            <a:r>
              <a:rPr lang="en-US" b="1" dirty="0"/>
              <a:t>5. When and where was the first railroad built in the Southeast? How long was it? Why did people in Savannah see the</a:t>
            </a:r>
          </a:p>
          <a:p>
            <a:r>
              <a:rPr lang="en-US" b="1" dirty="0"/>
              <a:t>railroad as a potential problem?</a:t>
            </a:r>
          </a:p>
          <a:p>
            <a:r>
              <a:rPr lang="en-US" b="1" dirty="0"/>
              <a:t>6. When and where was the first railroad built in Georgia?</a:t>
            </a:r>
          </a:p>
          <a:p>
            <a:r>
              <a:rPr lang="en-US" b="1" dirty="0"/>
              <a:t>7. What made passenger trains uncomfortable in that day?</a:t>
            </a:r>
          </a:p>
          <a:p>
            <a:r>
              <a:rPr lang="en-US" b="1" dirty="0"/>
              <a:t>8. What names were given to the main railroad center in Georgia?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7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BF37-9E68-429C-8B80-B072082F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0A34-DFA4-4B5F-9BB1-5FABAC26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Written Response – In your journals, explain the unintended purpose and the unintended consequences for the cotton gin and the railroad system for Georgia. Use evidence from your learning to support your answer. </a:t>
            </a:r>
          </a:p>
        </p:txBody>
      </p:sp>
    </p:spTree>
    <p:extLst>
      <p:ext uri="{BB962C8B-B14F-4D97-AF65-F5344CB8AC3E}">
        <p14:creationId xmlns:p14="http://schemas.microsoft.com/office/powerpoint/2010/main" val="142708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466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Garamond</vt:lpstr>
      <vt:lpstr>The Hand</vt:lpstr>
      <vt:lpstr>The Serif Hand Black</vt:lpstr>
      <vt:lpstr>Office Theme</vt:lpstr>
      <vt:lpstr>SketchyVTI</vt:lpstr>
      <vt:lpstr>Journal Prompt: In a paragraph answer the following question:</vt:lpstr>
      <vt:lpstr>Weekly Standard &amp; Learning Target</vt:lpstr>
      <vt:lpstr>Cotton Gin</vt:lpstr>
      <vt:lpstr>Cotton &amp; Questions</vt:lpstr>
      <vt:lpstr>PowerPoint Presentation</vt:lpstr>
      <vt:lpstr>Railroads &amp; Questions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Prompt: In a paragraph answer the following question:</dc:title>
  <dc:creator>Terence Burger</dc:creator>
  <cp:lastModifiedBy>Terence Burger</cp:lastModifiedBy>
  <cp:revision>2</cp:revision>
  <dcterms:created xsi:type="dcterms:W3CDTF">2020-11-20T15:21:54Z</dcterms:created>
  <dcterms:modified xsi:type="dcterms:W3CDTF">2020-11-20T15:49:56Z</dcterms:modified>
</cp:coreProperties>
</file>