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E5C95-CFF9-4B8A-8C1F-DEBC3C3E8C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214D5A-F66C-40A3-AE95-799C77051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AF4B7-7FAC-40E2-A7F0-50389EF59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B294-3C62-4023-9266-4D394F213A66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41501-6D8C-4F37-BF0B-61734D1FD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55477-61A9-4300-8F4A-95ED2109F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4219-C5B7-4A02-A898-42B00B835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0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205F0-F016-448E-9E38-6A14258DF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ECC7ED-7428-4DB5-A599-DBAA68D4D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AC917-2DCB-421F-9DDB-9D3347D6C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B294-3C62-4023-9266-4D394F213A66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9D8C0-EDD6-46E2-A32E-5733B28E1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FE288-8ABC-40E2-B0EE-AD7F0D66B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4219-C5B7-4A02-A898-42B00B835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5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DD188D-4B77-453B-882F-863952F5C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65010A-7D77-4B9E-9755-FE13E9D7D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3979F-0240-403B-9D2B-9A5D6DE1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B294-3C62-4023-9266-4D394F213A66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75D59-07BF-422A-94A8-AD4DE5BC8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48A90-8EEA-477E-BFCA-3B611E94F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4219-C5B7-4A02-A898-42B00B835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3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EA78-2248-4AA2-A12F-6F3CAFBEA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D7935-724F-4181-9F7D-1E0C011F4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0E12B-FF38-4F47-8F7F-F2A3520E1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B294-3C62-4023-9266-4D394F213A66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7CF82-C087-483F-A370-E247B2A39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832A5-BF3E-4C42-A8B3-6C863E227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4219-C5B7-4A02-A898-42B00B835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7DEC2-5234-46C6-8F43-E02A7F846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CF5A4-7221-446C-9F81-7D4171AE9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30722-75A2-4761-8DE9-C23E002B1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B294-3C62-4023-9266-4D394F213A66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BD400-8997-495B-B57E-30A71B1E7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3E040-C0E0-40A3-8311-7021CC827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4219-C5B7-4A02-A898-42B00B835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1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8E6AD-7A33-4C21-9EB5-99419467A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E7047-5E53-40B9-85D4-A6A806741C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6F1ED-27CF-4029-98BD-A83FF85322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9904A5-8690-4D16-99A6-8A86808B9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B294-3C62-4023-9266-4D394F213A66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F258B-7D57-4190-8174-D69A0176A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96529-72AE-4401-8C67-8F223FC28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4219-C5B7-4A02-A898-42B00B835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9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A3769-8A3A-4387-844A-66C1B2D5C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80520-D214-43A7-B049-29CB8CBA9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C842C9-C08D-4EF4-9DB1-CA0D5237F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94EAA5-94CF-45A7-A65A-6A7BDD9FD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3B58B0-710C-40D6-8159-48AFE5835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F7D400-6EC4-4A20-9CBC-CA11D853D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B294-3C62-4023-9266-4D394F213A66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FAA3BC-BA5C-48C6-88DF-018DBCD1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BDF473-B3C5-410D-8FBF-903FBCB17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4219-C5B7-4A02-A898-42B00B835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4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287E5-70BD-464E-8397-303A4EA4E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EB769-7D61-4C89-B088-76923275E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B294-3C62-4023-9266-4D394F213A66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1107A6-637E-4FF2-812B-C6FD9B5AC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FDDAB6-12F7-4CDC-B02B-BD5D771F4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4219-C5B7-4A02-A898-42B00B835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6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3A36D3-FBF8-48EF-9269-E2744D17D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B294-3C62-4023-9266-4D394F213A66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B7B606-1839-4670-8260-07371E37B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012963-71D7-49FA-8B76-9E168CC59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4219-C5B7-4A02-A898-42B00B835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1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32628-A2D7-4387-9789-9AB0D53CC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BB032-82D7-4685-BF6A-AD8524FC9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88E422-265D-4F49-97D8-58A3388742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7768E-7312-445C-B841-7AC1ED2A9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B294-3C62-4023-9266-4D394F213A66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043325-0B65-4AE0-A000-CBBA63C60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25DC70-7C08-4561-A35F-42D66CD93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4219-C5B7-4A02-A898-42B00B835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77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F9E85-2DD9-4B28-9F93-653861B04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877B84-1E69-4780-B913-7A483345A7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1A58A-B3D3-43E6-A35D-931B20799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19BB9-1F2D-407E-A959-50DAD7E5F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B294-3C62-4023-9266-4D394F213A66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D2072-5DBD-4F8D-A201-ECC5DC2BD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DB55EA-D86D-4057-8B0C-3E5EE9238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4219-C5B7-4A02-A898-42B00B835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5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B8062A-61D2-46C7-AA5A-9A2A05ABC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161568-0564-4E6D-8B66-D165A8012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B4828-EB5A-44C1-870D-45CE19ADBB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4B294-3C62-4023-9266-4D394F213A66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FEA92-5507-4185-9BB1-09867FF68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46DBC-4803-46A1-9217-B285F99BE3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B4219-C5B7-4A02-A898-42B00B835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6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mP-nkFg5_E" TargetMode="External"/><Relationship Id="rId2" Type="http://schemas.openxmlformats.org/officeDocument/2006/relationships/hyperlink" Target="https://www.youtube.com/watch?v=IWxUY0IlG2w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473FA-A678-4014-BC80-2BC5093B3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Journal Writing Prompt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3890C-7C92-457A-A278-23245F606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latin typeface="Garamond" panose="02020404030301010803" pitchFamily="18" charset="0"/>
              </a:rPr>
              <a:t>In a few sentences, answer the following question: </a:t>
            </a:r>
          </a:p>
          <a:p>
            <a:pPr marL="0" indent="0">
              <a:buNone/>
            </a:pPr>
            <a:r>
              <a:rPr lang="en-US" sz="6000" b="1" dirty="0">
                <a:latin typeface="Garamond" panose="02020404030301010803" pitchFamily="18" charset="0"/>
              </a:rPr>
              <a:t>Why did the Founding Fathers choose a </a:t>
            </a:r>
            <a:r>
              <a:rPr lang="en-US" sz="6000" b="1" u="sng" dirty="0">
                <a:latin typeface="Garamond" panose="02020404030301010803" pitchFamily="18" charset="0"/>
              </a:rPr>
              <a:t>confederation</a:t>
            </a:r>
            <a:r>
              <a:rPr lang="en-US" sz="6000" b="1" dirty="0">
                <a:latin typeface="Garamond" panose="02020404030301010803" pitchFamily="18" charset="0"/>
              </a:rPr>
              <a:t> plan of government?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279557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8759E1-44A1-4E71-A279-7088D103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Weekly Standard &amp; Learning Target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D3D452-3479-4B87-AC9C-5ECDA0AA7C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Weekly Standard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516929-7DAA-4D82-BD23-EB251138053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b="1" dirty="0">
                <a:solidFill>
                  <a:srgbClr val="000000"/>
                </a:solidFill>
                <a:latin typeface="Baskerville Old Face" panose="02020602080505020303" pitchFamily="18" charset="0"/>
              </a:rPr>
              <a:t>SS8H3 </a:t>
            </a:r>
            <a:r>
              <a:rPr lang="en-US" b="1" dirty="0">
                <a:solidFill>
                  <a:srgbClr val="000000"/>
                </a:solidFill>
                <a:highlight>
                  <a:srgbClr val="FFFF00"/>
                </a:highlight>
                <a:latin typeface="Baskerville Old Face" panose="02020602080505020303" pitchFamily="18" charset="0"/>
              </a:rPr>
              <a:t>Analyze</a:t>
            </a:r>
            <a:r>
              <a:rPr lang="en-US" b="1" dirty="0">
                <a:solidFill>
                  <a:srgbClr val="000000"/>
                </a:solidFill>
                <a:latin typeface="Baskerville Old Face" panose="02020602080505020303" pitchFamily="18" charset="0"/>
              </a:rPr>
              <a:t> the role of Georgia in the American Revolutionary Era.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b="1" dirty="0">
                <a:solidFill>
                  <a:srgbClr val="5A595B"/>
                </a:solidFill>
                <a:latin typeface="Baskerville Old Face" panose="02020602080505020303" pitchFamily="18" charset="0"/>
              </a:rPr>
              <a:t>d. </a:t>
            </a:r>
            <a:r>
              <a:rPr lang="en-US" b="1" dirty="0">
                <a:solidFill>
                  <a:srgbClr val="5A595B"/>
                </a:solidFill>
                <a:highlight>
                  <a:srgbClr val="FFFF00"/>
                </a:highlight>
                <a:latin typeface="Baskerville Old Face" panose="02020602080505020303" pitchFamily="18" charset="0"/>
              </a:rPr>
              <a:t>Analyze</a:t>
            </a:r>
            <a:r>
              <a:rPr lang="en-US" b="1" dirty="0">
                <a:solidFill>
                  <a:srgbClr val="5A595B"/>
                </a:solidFill>
                <a:latin typeface="Baskerville Old Face" panose="02020602080505020303" pitchFamily="18" charset="0"/>
              </a:rPr>
              <a:t> the </a:t>
            </a:r>
            <a:r>
              <a:rPr lang="en-US" b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weaknesses of the Articles of Confederation</a:t>
            </a:r>
            <a:r>
              <a:rPr lang="en-US" b="1" dirty="0">
                <a:solidFill>
                  <a:srgbClr val="5A595B"/>
                </a:solidFill>
                <a:latin typeface="Baskerville Old Face" panose="02020602080505020303" pitchFamily="18" charset="0"/>
              </a:rPr>
              <a:t> and explain how those weaknesses led to the writing of a new federal Constitution.</a:t>
            </a:r>
            <a:endParaRPr lang="en-US" b="1" dirty="0">
              <a:solidFill>
                <a:srgbClr val="000000"/>
              </a:solidFill>
              <a:latin typeface="Baskerville Old Face" panose="02020602080505020303" pitchFamily="18" charset="0"/>
            </a:endParaRP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8023724-1FD9-4221-B9E0-4475022B92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Learning Target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506612E-F4F6-43B7-BF3E-B87F9FD356A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/>
              <a:t>I can analyze the weakness of the Articles of Confederation and how it led to the writing of a new federal constitution.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233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919E1-4C27-42D3-9E51-5DF198CF8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Articles of Confederation and Constitution Video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229CF1-4908-49AD-8B76-95F92F47FD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Articles of Confederation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60717-E281-466B-8D0A-92981466BFC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hlinkClick r:id="rId2"/>
              </a:rPr>
              <a:t>https://www.youtube.com/watch?v=IWxUY0IlG2w</a:t>
            </a:r>
            <a:endParaRPr lang="en-US" sz="32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FB8983-7A79-440C-A830-8CB9DB7744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The Constitution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C494A0-ECAC-4981-B14C-74EEBDDCE32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hlinkClick r:id="rId3"/>
              </a:rPr>
              <a:t>https://www.youtube.com/watch?v=9mP-nkFg5_E</a:t>
            </a:r>
            <a:r>
              <a:rPr lang="en-US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7970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F2438-CBDC-4DBA-AD74-BCBEBDDC1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Articles of Confederation Reading &amp;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DC275-C19F-4248-BC6E-D85362591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b="1" dirty="0"/>
              <a:t>Follow along with the reading, there will be a quiz at the end of the reading.</a:t>
            </a:r>
          </a:p>
          <a:p>
            <a:r>
              <a:rPr lang="en-US" sz="5400" b="1" dirty="0"/>
              <a:t>When finished with reading and quiz, continue your assignment from yesterday!</a:t>
            </a:r>
          </a:p>
        </p:txBody>
      </p:sp>
    </p:spTree>
    <p:extLst>
      <p:ext uri="{BB962C8B-B14F-4D97-AF65-F5344CB8AC3E}">
        <p14:creationId xmlns:p14="http://schemas.microsoft.com/office/powerpoint/2010/main" val="2944677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170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Baskerville Old Face</vt:lpstr>
      <vt:lpstr>Calibri</vt:lpstr>
      <vt:lpstr>Calibri Light</vt:lpstr>
      <vt:lpstr>Garamond</vt:lpstr>
      <vt:lpstr>Office Theme</vt:lpstr>
      <vt:lpstr>Journal Writing Prompt</vt:lpstr>
      <vt:lpstr>Weekly Standard &amp; Learning Target</vt:lpstr>
      <vt:lpstr>Articles of Confederation and Constitution Video</vt:lpstr>
      <vt:lpstr>Articles of Confederation Reading &amp; Quiz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Writing Prompt</dc:title>
  <dc:creator>Terence Burger</dc:creator>
  <cp:lastModifiedBy>Terence Burger</cp:lastModifiedBy>
  <cp:revision>2</cp:revision>
  <dcterms:created xsi:type="dcterms:W3CDTF">2020-11-13T14:53:43Z</dcterms:created>
  <dcterms:modified xsi:type="dcterms:W3CDTF">2020-11-13T15:12:30Z</dcterms:modified>
</cp:coreProperties>
</file>