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30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65821-3276-4E7E-AF63-EC492BD93F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76B7B1-619C-42BE-B425-4A9E490C91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7EA59-61CC-4DB7-A18B-E206940CB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3C64-259B-443D-93FB-B3F50BBC79E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BDB20-CA0B-4E3B-8BF7-6D7AF3D05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82775-73E1-4963-8D73-7DC4BBC39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EDA9-553F-4358-B4A3-F4F33C5AC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46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A58E7-BB1D-4510-8330-F71A33F1F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8C12A3-A85F-4B28-AA13-A4FDD5D8C1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0387F-5306-461A-B90A-A5314C6BA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3C64-259B-443D-93FB-B3F50BBC79E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D1757-95C6-4FF2-AC0F-874AB448E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9B2BDA-B2BF-4138-91BA-295B2ADF9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EDA9-553F-4358-B4A3-F4F33C5AC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59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957C92-FAE4-478C-98A6-C270902336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ED68BE-DF13-4E58-AA37-C3B23F2DA7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9CFE1-67FE-488A-95DD-90CF33278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3C64-259B-443D-93FB-B3F50BBC79E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A5B7F-9CD6-423A-BADF-59F303871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30888-973A-4245-95CC-7DFB25ACD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EDA9-553F-4358-B4A3-F4F33C5AC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33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81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747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684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092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5218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6954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3484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6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914C0-AE7C-42E3-A560-86973D90A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D5377-06DA-4E8D-B98B-111F70654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58F1C-A7AE-43DE-8905-6622AF061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3C64-259B-443D-93FB-B3F50BBC79E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E8290F-49AA-4455-B4A4-7A173678E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C27AA-DC68-4CA5-9618-F3426CACA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EDA9-553F-4358-B4A3-F4F33C5AC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410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817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574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1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CFFF6-831C-44DC-AAEC-C890223B4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300553-3B14-4CB3-8442-798F5FFC5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6CCD8-75EC-49E5-878D-678A43332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3C64-259B-443D-93FB-B3F50BBC79E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3660B-A783-4B93-889C-553465C6B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CEC32-09A7-4127-A676-A0FF38775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EDA9-553F-4358-B4A3-F4F33C5AC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4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153B9-9416-4124-BF94-89A4296C7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C2398-1E59-40FB-85B8-C87A13B424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56279D-BB8C-4214-8F82-4F2635F038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9C8DF1-F834-49D5-9AD3-590A3D71E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3C64-259B-443D-93FB-B3F50BBC79E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48EDA7-24A0-496E-B310-8D79CCD6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FE85EB-DAD7-435E-9D07-AACE0717B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EDA9-553F-4358-B4A3-F4F33C5AC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24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EC6D6-AF1A-4A24-88B0-57FF7DC06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E9CE6E-9BB1-4873-81DA-088185C76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40359E-9624-44EF-B3F2-66EEBCC15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B550FF-B48F-41E2-B551-A08D21CBC3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89B4D4-0661-4B9F-A1A9-4C88265A3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D6242C-E4CA-4D3B-8F0E-39CE4CBB1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3C64-259B-443D-93FB-B3F50BBC79E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538316-CECA-4981-9133-2529153CC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9F7BC5-AE16-4588-BD3C-643EDA1BB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EDA9-553F-4358-B4A3-F4F33C5AC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90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80F9B-751E-4066-A19C-D7C1126D1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70C527-6973-47F3-BA21-68C758440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3C64-259B-443D-93FB-B3F50BBC79E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370241-ADAE-4F64-823A-E3B4920B6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D05B0C-F8CE-4AC1-97BE-E4CB98D04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EDA9-553F-4358-B4A3-F4F33C5AC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00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DCCD46-41B2-4BD6-A3F7-75196A642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3C64-259B-443D-93FB-B3F50BBC79E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86836F-EDA5-4E42-9181-5C010C19C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83B1F2-8CC2-49DC-898E-2A3AFC117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EDA9-553F-4358-B4A3-F4F33C5AC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96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D9E82-59A1-481D-A7C1-D46254E55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6AA0E-D0D9-46F5-8B08-1D8FAD513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50E215-CFC7-4D73-8509-3346932C2C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3857E3-143D-4473-AABC-8576ACFF1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3C64-259B-443D-93FB-B3F50BBC79E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899186-DDAA-4EB1-884B-A21D212D4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17C026-F8D9-4467-83C3-A5616E6A0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EDA9-553F-4358-B4A3-F4F33C5AC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95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092AD-F059-4700-9F55-72E8D8F7F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3FF71B-D88C-4D04-802E-3F3EECFB21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3CBF36-4207-43FE-9A3E-72254D65F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661F2C-7E29-4603-9278-2D2D87B14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3C64-259B-443D-93FB-B3F50BBC79E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0D4317-77E4-4072-A9E0-BD7977382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A55401-5F6F-4C86-95C4-A1489873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EDA9-553F-4358-B4A3-F4F33C5AC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09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7820B8-FFF8-4C8D-BA83-2589D56B3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3E6D6-7D9D-466E-BF05-57E7A1573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AAF52-2426-4E0A-BDAE-3C26134F01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A3C64-259B-443D-93FB-B3F50BBC79E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10FFC-FF1F-44CE-B471-4F66CD5FE3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1B524-6AC2-43A6-B408-DC76FD0AC6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7EDA9-553F-4358-B4A3-F4F33C5AC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2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26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1BED3-C309-4603-80FC-46B6BB3080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American Revolution – 10/27/20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563710-1CCD-4654-B2D2-9A2202C0B3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1498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Write down the following questions in your notebook:</a:t>
            </a:r>
          </a:p>
          <a:p>
            <a:r>
              <a:rPr lang="en-US" b="1" dirty="0"/>
              <a:t>1.) Who were the Patriots and who were the Tories?</a:t>
            </a:r>
          </a:p>
          <a:p>
            <a:r>
              <a:rPr lang="en-US" b="1" dirty="0"/>
              <a:t>2.) What was the Stamp Act?</a:t>
            </a:r>
          </a:p>
          <a:p>
            <a:r>
              <a:rPr lang="en-US" b="1" dirty="0"/>
              <a:t>3.) Who were the Liberty Boys?</a:t>
            </a:r>
          </a:p>
          <a:p>
            <a:r>
              <a:rPr lang="en-US" b="1" dirty="0"/>
              <a:t>4.) What was the Declaration of Independence? What year was it written?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35D194-ED83-4956-9E86-376366766D6B}"/>
              </a:ext>
            </a:extLst>
          </p:cNvPr>
          <p:cNvSpPr txBox="1"/>
          <p:nvPr/>
        </p:nvSpPr>
        <p:spPr>
          <a:xfrm>
            <a:off x="2364829" y="804041"/>
            <a:ext cx="6180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cs typeface="Calibri"/>
              </a:rPr>
              <a:t>https://www.gpb.org/georgiastories/stories/liberty_boys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182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2BBC2D5-1754-4B52-87EF-5CC82A07F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Weekly Standard &amp; Learning Target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F560ED-3579-4B65-A0D2-36B44FA9A6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Weekly Standard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31C313-B4B1-4461-BE47-0985940271F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SS8H3 </a:t>
            </a:r>
            <a:r>
              <a:rPr lang="en-US" b="1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  <a:t>Analyze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 the role of Georgia in the American Revolutionary Era.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a. </a:t>
            </a:r>
            <a:r>
              <a:rPr lang="en-US" b="1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  <a:t>Explain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 the causes of the American Revolution as they impacted Georgia; include the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French and Indian War, Proclamation of 1763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, and the Stamp Act.</a:t>
            </a:r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AC64B2D-35E1-4224-8E64-AC387C9B14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Learning Target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388ACE0-6A9F-495F-B691-1F91C5F71B4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latin typeface="Arial"/>
              </a:rPr>
              <a:t>I can explain the causes of the American Revolution - the Stamp Act</a:t>
            </a:r>
            <a:r>
              <a:rPr lang="en-US" sz="2000" b="1" dirty="0">
                <a:latin typeface="Arial"/>
              </a:rPr>
              <a:t>. </a:t>
            </a:r>
            <a:endParaRPr lang="en-US" sz="2400" b="1" dirty="0">
              <a:latin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204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7D607E-E4E2-4EAF-85BA-E549B982C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6100" dirty="0"/>
              <a:t>Class Activity (H3A Interactive Notebook)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B89D7C"/>
          </a:solidFill>
          <a:ln w="38100" cap="rnd">
            <a:solidFill>
              <a:srgbClr val="B89D7C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697D2-CF94-4D39-B7F8-76232B489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/>
          </a:bodyPr>
          <a:lstStyle/>
          <a:p>
            <a:r>
              <a:rPr lang="en-US" b="1" dirty="0">
                <a:latin typeface="Garamond" panose="02020404030301010803" pitchFamily="18" charset="0"/>
              </a:rPr>
              <a:t>Please go to your week 10 assignment tab, and pull up the following assignment. </a:t>
            </a:r>
          </a:p>
          <a:p>
            <a:r>
              <a:rPr lang="en-US" b="1" dirty="0">
                <a:latin typeface="Garamond" panose="02020404030301010803" pitchFamily="18" charset="0"/>
              </a:rPr>
              <a:t>CTLS – Do up to pg. 9 </a:t>
            </a:r>
            <a:r>
              <a:rPr lang="en-US" b="1">
                <a:latin typeface="Garamond" panose="02020404030301010803" pitchFamily="18" charset="0"/>
              </a:rPr>
              <a:t>(Slide 11)</a:t>
            </a:r>
            <a:endParaRPr lang="en-US" b="1" dirty="0">
              <a:latin typeface="Garamond" panose="02020404030301010803" pitchFamily="18" charset="0"/>
            </a:endParaRPr>
          </a:p>
          <a:p>
            <a:r>
              <a:rPr lang="en-US" b="1" dirty="0">
                <a:latin typeface="Garamond" panose="02020404030301010803" pitchFamily="18" charset="0"/>
              </a:rPr>
              <a:t>Due by Friday, October 30th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65529C-CDF0-4FD6-A2A8-89AAF50D26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5297762" cy="685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020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ketchyVTI">
  <a:themeElements>
    <a:clrScheme name="AnalogousFromLightSeed_2SEEDS">
      <a:dk1>
        <a:srgbClr val="000000"/>
      </a:dk1>
      <a:lt1>
        <a:srgbClr val="FFFFFF"/>
      </a:lt1>
      <a:dk2>
        <a:srgbClr val="243041"/>
      </a:dk2>
      <a:lt2>
        <a:srgbClr val="E2E5E8"/>
      </a:lt2>
      <a:accent1>
        <a:srgbClr val="B89D7C"/>
      </a:accent1>
      <a:accent2>
        <a:srgbClr val="C39791"/>
      </a:accent2>
      <a:accent3>
        <a:srgbClr val="A4A37C"/>
      </a:accent3>
      <a:accent4>
        <a:srgbClr val="7BA9B4"/>
      </a:accent4>
      <a:accent5>
        <a:srgbClr val="8DA2C2"/>
      </a:accent5>
      <a:accent6>
        <a:srgbClr val="807FBA"/>
      </a:accent6>
      <a:hlink>
        <a:srgbClr val="6283AA"/>
      </a:hlink>
      <a:folHlink>
        <a:srgbClr val="7F7F7F"/>
      </a:folHlink>
    </a:clrScheme>
    <a:fontScheme name="Sketchy_SerifHand">
      <a:majorFont>
        <a:latin typeface="The Serif Hand Black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177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Garamond</vt:lpstr>
      <vt:lpstr>The Hand</vt:lpstr>
      <vt:lpstr>The Serif Hand Black</vt:lpstr>
      <vt:lpstr>Office Theme</vt:lpstr>
      <vt:lpstr>1_SketchyVTI</vt:lpstr>
      <vt:lpstr>American Revolution – 10/27/20</vt:lpstr>
      <vt:lpstr>Weekly Standard &amp; Learning Target</vt:lpstr>
      <vt:lpstr>Class Activity (H3A Interactive Notebook)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Revolution – 10/27/20</dc:title>
  <dc:creator>Terence Burger</dc:creator>
  <cp:lastModifiedBy>Terence Burger</cp:lastModifiedBy>
  <cp:revision>4</cp:revision>
  <dcterms:created xsi:type="dcterms:W3CDTF">2020-10-27T12:45:43Z</dcterms:created>
  <dcterms:modified xsi:type="dcterms:W3CDTF">2020-10-27T13:54:19Z</dcterms:modified>
</cp:coreProperties>
</file>