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29DA4-3732-4048-AD74-418B3050D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8F1971-626A-4A42-B10E-F6AF5A309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F9C87-360F-49AC-8844-45C2CB426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5672-34B9-4DE2-8411-9706B9CDF98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127AE-07E7-435B-A7FC-B1EF59E9F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16EAF-0A2D-4825-8513-2F71F8B1B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1915-13E6-415E-9127-D490847B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FB7AD-505D-4053-A692-3B605755B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398B49-6706-4458-B3A8-AEE6D9F70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50E15-BC67-4DE1-BF7F-1A655EACC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5672-34B9-4DE2-8411-9706B9CDF98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B9DF1-5127-4496-99B8-FAEA1CD7C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FA139-4697-4C43-BF6E-0C979FA1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1915-13E6-415E-9127-D490847B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3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9FB3C4-6027-468F-853F-D39A8B0785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BB229E-5DA7-4773-9F6C-0A1EB5F2C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14874-547D-4CF8-A970-738633A6A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5672-34B9-4DE2-8411-9706B9CDF98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3F543-5EB0-4134-A9E9-830257015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346B7-C747-448F-8424-F2AE97D7E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1915-13E6-415E-9127-D490847B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4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D5ED5-D4E4-4211-B776-D6F577E93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FF230-FE63-43EB-BF25-74DD93B56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2F47C-EC6E-460E-898E-3148C105C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5672-34B9-4DE2-8411-9706B9CDF98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C1BA8-4750-4713-9D76-F5C5DB3F1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703C1-EBE9-4BA5-A43D-548BC5B1E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1915-13E6-415E-9127-D490847B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5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F7A41-9A5B-4377-AC71-9B5CF0CF8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1A297-AD7C-47CD-8449-03AA2DFD0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F384D-B69F-4361-8B4E-D455A23A7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5672-34B9-4DE2-8411-9706B9CDF98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0D1B2-3CDE-4AC0-9169-32F8F18A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CF4AD-D9B5-47D7-9F25-767E3109B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1915-13E6-415E-9127-D490847B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3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1A37A-9EA5-475C-9FBD-69BDF5418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39EDF-9389-424F-B919-537AC1BFE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14B776-53FE-4C98-B613-B2762396C8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04DB8-C477-4746-9396-66124F9FC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5672-34B9-4DE2-8411-9706B9CDF98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40060-F318-426B-B9CE-42EC8FBA9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0AE8D-54F9-4D4F-BA7B-ED263EB95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1915-13E6-415E-9127-D490847B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3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393FE-ED47-4815-AC16-C3A5D8714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3F527A-41AE-4B33-8F5B-AC5D7B18B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8A961-39DA-4467-A1A4-6591FF35E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595C7D-4BA5-46D1-B6A0-C6D293CFAA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E82EC4-D6E3-4449-90F6-53E68D45D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90D412-6C9E-49B5-82C1-40543B7B6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5672-34B9-4DE2-8411-9706B9CDF98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633ED1-267D-417B-A081-AC2E3B85D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4D0402-2F4D-420E-AD3C-BE79B229E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1915-13E6-415E-9127-D490847B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0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25798-97AD-4C82-B517-7AE4DABC6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BCB4CC-A280-43C8-A4B7-98EE469C7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5672-34B9-4DE2-8411-9706B9CDF98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D05B90-361D-4AB0-8588-1E5F33A2A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9B5405-9098-40B7-BDE0-166D95B37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1915-13E6-415E-9127-D490847B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1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EFBF35-CD11-48D9-A4C6-5A1248897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5672-34B9-4DE2-8411-9706B9CDF98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F21B90-8491-44CF-9F7B-EDB4745B5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30202C-E000-402B-B479-6F7330848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1915-13E6-415E-9127-D490847B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1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D2CFD-CF6A-434E-A7DD-A7764C9E0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E23B6-E663-4A59-AAF5-C840C8B19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BC06F-7796-4F5D-AB11-8D2FCAA96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DE9B9-0DEB-477F-B334-8E34DA3F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5672-34B9-4DE2-8411-9706B9CDF98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1E3BC-795C-49C0-805E-EA71F7FDF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ACAFE-67EC-4730-94D1-6CEC49FD6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1915-13E6-415E-9127-D490847B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7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F9D89-7D7B-497C-9C18-8E1F93C76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7DC3C3-6E09-42FC-9DB9-C5C5D3E611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9B459F-BFA3-49F9-A257-E5676DE1F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885FCF-00C0-42E5-989A-0C07783E9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5672-34B9-4DE2-8411-9706B9CDF98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F0462-46BC-450B-9F10-E0439B065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26F76-3B1A-49BB-A595-51812D4C6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1915-13E6-415E-9127-D490847B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7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B65355-6FF0-4BBD-A9A2-9D0F5B165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B57D8-8DC8-4F3C-A88D-679DCEF46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32DCE-8BFB-4DB1-BDD2-08E99FA35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C5672-34B9-4DE2-8411-9706B9CDF98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67803-1296-4401-98C4-6C31CDA28A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91DA2-FC2A-444A-91AB-056E6C9837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C1915-13E6-415E-9127-D490847B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9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DE415-104B-4BA7-A0E6-CA86B38CEB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Learning Target </a:t>
            </a:r>
            <a:r>
              <a:rPr lang="en-US" b="1" dirty="0"/>
              <a:t>- I can describe Georgia's contributions to WWI.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C1965-85B0-44C0-A693-5023312EFC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/>
              <a:t>In your notebook</a:t>
            </a:r>
            <a:r>
              <a:rPr lang="en-US" sz="4400" b="1" dirty="0"/>
              <a:t>: Write down what you know about World War I.</a:t>
            </a:r>
          </a:p>
        </p:txBody>
      </p:sp>
    </p:spTree>
    <p:extLst>
      <p:ext uri="{BB962C8B-B14F-4D97-AF65-F5344CB8AC3E}">
        <p14:creationId xmlns:p14="http://schemas.microsoft.com/office/powerpoint/2010/main" val="72622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84D02-93C2-42B5-AC89-75D2EEA85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America the Story of Us: Boom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13364-9697-4D7D-AD30-FCFE22DC2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Today we will be watching “America the Story of Us: Boom”</a:t>
            </a:r>
          </a:p>
          <a:p>
            <a:r>
              <a:rPr lang="en-US" sz="4400" b="1" dirty="0"/>
              <a:t>You are to follow along and answer the questions for “Boom Video Questions”</a:t>
            </a:r>
          </a:p>
          <a:p>
            <a:pPr lvl="1"/>
            <a:r>
              <a:rPr lang="en-US" sz="4000" b="1" dirty="0"/>
              <a:t>This can be found in the lesson resources for today in CTLS or on my blog (burgergastudies.weebly.com)</a:t>
            </a:r>
          </a:p>
        </p:txBody>
      </p:sp>
    </p:spTree>
    <p:extLst>
      <p:ext uri="{BB962C8B-B14F-4D97-AF65-F5344CB8AC3E}">
        <p14:creationId xmlns:p14="http://schemas.microsoft.com/office/powerpoint/2010/main" val="168452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DE035-78EF-445D-9412-7CC39A0B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E4E7D-B4F8-4B0E-98C5-4688FAAB3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Go over responses.</a:t>
            </a:r>
          </a:p>
        </p:txBody>
      </p:sp>
    </p:spTree>
    <p:extLst>
      <p:ext uri="{BB962C8B-B14F-4D97-AF65-F5344CB8AC3E}">
        <p14:creationId xmlns:p14="http://schemas.microsoft.com/office/powerpoint/2010/main" val="3761539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89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Learning Target - I can describe Georgia's contributions to WWI. </vt:lpstr>
      <vt:lpstr>America the Story of Us: Boom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Target - I can describe Georgia's contributions to WWI. </dc:title>
  <dc:creator>Terence Burger</dc:creator>
  <cp:lastModifiedBy>Terence Burger</cp:lastModifiedBy>
  <cp:revision>1</cp:revision>
  <dcterms:created xsi:type="dcterms:W3CDTF">2021-03-08T14:58:51Z</dcterms:created>
  <dcterms:modified xsi:type="dcterms:W3CDTF">2021-03-08T15:03:44Z</dcterms:modified>
</cp:coreProperties>
</file>