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2CBF8-D1DB-4AAD-9E03-7E59A476F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C58A4-2308-4F15-9164-ED229C671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EBD0A-FF24-41D8-9ACD-2B9C93D8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A780A-8593-42BA-BDF0-BC3F1284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4E527-00A9-4674-BAF0-066D5495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4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90D6B-F3E7-468C-98C1-87925A1D1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61F61-DDF0-4936-99AC-588709E5D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09D76-E56D-4707-93CA-2A28C5D8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C961D-FDD1-475C-91AD-87DCE10E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2C99-6952-4990-AE16-44BEA5FD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3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37F0A-0BED-4846-9C81-7F23D5CCE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A461E-25E0-4B8B-B71F-2C8E3EF31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06905-E75B-4492-ACF1-B0BC061A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7AA-A7FD-4431-8F7F-4B33F73C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59B8B-1A8F-43D7-9667-7D7C0224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5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23D3-4177-4E6A-A0FB-0BDDD41A8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8067E-D211-416D-B25E-2250771FE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7E8C1-521E-408F-84A7-5385BF827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12096-DCFF-4B2C-BBE2-EF630EC17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1F198-9FCC-46E8-ACCF-C94EF912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0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8A54-F901-416D-AFA3-A889247EC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68E65-DEE3-4A9C-BEBA-6988C7774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3AADB-8AF9-4813-A88D-8ABF09B2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47B49-C9B8-431B-A314-1436AA61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1D921-B65D-4F2E-8E44-A0EAE176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2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69EE-9F95-40FF-ADB7-4FEB890E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CE036-27B0-485F-A6FF-1474BC20A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A3DD1-CE07-4592-90C6-E9329974B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40979-E53A-4712-ABE2-A6FA2354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C2726-28DA-4A20-B25F-863E6CC2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A6E54-6A60-45CB-BF06-C7EC963C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C2DC6-12CF-42B2-91DA-72DDC235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7FBD6-9947-43FA-A449-E6FCC9AFF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56E0B-37FB-4483-897B-0A60545BA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A0DEC-6D1E-4EC1-A9B4-DE432C9AA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DBA26-6A69-459A-8A24-B8A1F7AFE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79B8E6-C415-4AEC-A2BD-C44BEB20A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D16E5-E98F-43EB-A88F-68F3BB51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11319-758B-4641-B390-D9F8C343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1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29BBF-5FFA-437D-9807-13F3D665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6398EA-3041-4C1C-8E87-D9CBF8C3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9A22F-106F-46DB-B7CC-84057F1AA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C4932-2338-4A9A-B583-36DD3D8D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7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923EA7-CCE3-4621-8A81-07C75BB0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6A5ECC-D2B3-4F7F-8E38-D2772C55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D9BF4-D71C-4A9C-B922-80228BA7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B0F3D-E03C-4026-8263-4F5CBC29D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7EFE6-FC5A-4AF8-AB4D-F387BE085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0451C-E2D7-419B-BB9A-FE8ADE337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9F001-3C3E-40F7-8109-49CD17A0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FFFAE-4590-4461-8562-97E813C4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8EDBC-1F56-4B2C-B0AF-F235D6DB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9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8520B-7297-4151-9DB5-4B742809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A83D1-E6BC-4EE4-BB99-FDE139EE1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28AD3-E7ED-447F-B2B2-1EE8E4452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802DA-ADBF-42E9-8909-EB0B3CFA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A863A-D634-4D83-B680-1E20D2EF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67EE6-7902-4D7C-9B64-966E64D1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2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1E6296-0D1A-4CBA-B3A5-AE26FD64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5CCF4-BB36-41A0-90B5-063A99989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DECB5-2659-4ECA-A00F-7B188E532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78388-DCA6-4EFE-ADCF-E3F98837ABF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8C2F8-E038-4781-B6A5-55FEC5E7E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6357E-74D5-4A5E-8EBA-8E04ED2F9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3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app=desktop&amp;v=F9fRs2xd8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6F5B-2AED-4047-BD2A-CE2D112CA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3" y="205483"/>
            <a:ext cx="4494505" cy="2938409"/>
          </a:xfrm>
        </p:spPr>
        <p:txBody>
          <a:bodyPr anchor="b">
            <a:normAutofit fontScale="90000"/>
          </a:bodyPr>
          <a:lstStyle/>
          <a:p>
            <a:r>
              <a:rPr lang="en-US" sz="3000" b="1" dirty="0"/>
              <a:t>March 2, 2021</a:t>
            </a:r>
            <a:br>
              <a:rPr lang="en-US" sz="3000" b="1" dirty="0"/>
            </a:br>
            <a:br>
              <a:rPr lang="en-US" sz="3000" b="1" u="sng" dirty="0"/>
            </a:br>
            <a:r>
              <a:rPr lang="en-US" sz="3000" b="1" u="sng" dirty="0"/>
              <a:t>Learning Target</a:t>
            </a:r>
            <a:r>
              <a:rPr lang="en-US" sz="3000" b="1" dirty="0"/>
              <a:t>: I can examine Anti-Semitism and the resistance to racial equality exemplified by the Leo Frank Case.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FCFF5-98B9-425E-8889-6DCBA8F70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3143893"/>
            <a:ext cx="4494505" cy="3508624"/>
          </a:xfrm>
        </p:spPr>
        <p:txBody>
          <a:bodyPr anchor="t">
            <a:normAutofit fontScale="92500"/>
          </a:bodyPr>
          <a:lstStyle/>
          <a:p>
            <a:pPr algn="l"/>
            <a:r>
              <a:rPr lang="en-US" sz="4000" b="1" u="sng" dirty="0"/>
              <a:t>In your notebook, answer the following question</a:t>
            </a:r>
            <a:r>
              <a:rPr lang="en-US" sz="4000" b="1" dirty="0"/>
              <a:t>: Who do you think is guilty of the murder of Mary </a:t>
            </a:r>
            <a:r>
              <a:rPr lang="en-US" sz="4000" b="1" dirty="0" err="1"/>
              <a:t>Phagan</a:t>
            </a:r>
            <a:r>
              <a:rPr lang="en-US" sz="4000" b="1" dirty="0"/>
              <a:t>? Why?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68032C-0CFA-449E-B595-1E4E9BEC79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55" r="9430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36375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6BA80-8DB2-4C78-97FE-3D98DFE9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Unit 5 Summative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81C65-7CDA-4FFD-876E-9CC2CE960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100" b="1" dirty="0"/>
              <a:t>This Friday!!!</a:t>
            </a:r>
          </a:p>
        </p:txBody>
      </p:sp>
    </p:spTree>
    <p:extLst>
      <p:ext uri="{BB962C8B-B14F-4D97-AF65-F5344CB8AC3E}">
        <p14:creationId xmlns:p14="http://schemas.microsoft.com/office/powerpoint/2010/main" val="208008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F12D-1375-4CEE-9382-F0BD33F34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A3A0D-50E5-4CDB-928E-6A42AC118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Watch “The People vs Leo Frank”</a:t>
            </a:r>
          </a:p>
          <a:p>
            <a:pPr lvl="1"/>
            <a:r>
              <a:rPr lang="en-US" sz="3600" b="1" dirty="0">
                <a:hlinkClick r:id="rId2"/>
              </a:rPr>
              <a:t>The People Vs. Leo Frank – YouTube</a:t>
            </a:r>
            <a:endParaRPr lang="en-US" sz="3600" b="1" dirty="0"/>
          </a:p>
          <a:p>
            <a:r>
              <a:rPr lang="en-US" sz="4000" b="1" dirty="0"/>
              <a:t>In Today’s Lesson Resources in CTLS, find and work on:</a:t>
            </a:r>
          </a:p>
          <a:p>
            <a:pPr lvl="1"/>
            <a:r>
              <a:rPr lang="en-US" sz="3600" b="1" dirty="0"/>
              <a:t>Leo Frank: For &amp; Against Comparison</a:t>
            </a:r>
          </a:p>
          <a:p>
            <a:pPr lvl="1"/>
            <a:r>
              <a:rPr lang="en-US" sz="3600" b="1" dirty="0"/>
              <a:t>Leo Frank Movie Questions</a:t>
            </a:r>
          </a:p>
          <a:p>
            <a:pPr lvl="2"/>
            <a:r>
              <a:rPr lang="en-US" sz="3200" b="1" dirty="0"/>
              <a:t>Make sure that you Save As and Enable Editing, so that you can answer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369345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59940-1628-46A0-B91D-1362EED7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8C98-BAB1-416C-8A48-02C711D0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are your thoughts so far about the Leo Frank Case?</a:t>
            </a:r>
          </a:p>
          <a:p>
            <a:r>
              <a:rPr lang="en-US" sz="4000" b="1" dirty="0"/>
              <a:t>Do you think he is guilty or innocent?</a:t>
            </a:r>
          </a:p>
        </p:txBody>
      </p:sp>
    </p:spTree>
    <p:extLst>
      <p:ext uri="{BB962C8B-B14F-4D97-AF65-F5344CB8AC3E}">
        <p14:creationId xmlns:p14="http://schemas.microsoft.com/office/powerpoint/2010/main" val="405354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March 2, 2021  Learning Target: I can examine Anti-Semitism and the resistance to racial equality exemplified by the Leo Frank Case.</vt:lpstr>
      <vt:lpstr>Unit 5 Summative</vt:lpstr>
      <vt:lpstr>Work Session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1, 2021  Learning Target: I can examine Anti-Semitism and the resistance to racial equality exemplified by the Leo Frank Case.</dc:title>
  <dc:creator>Terence Burger</dc:creator>
  <cp:lastModifiedBy>Terence Burger</cp:lastModifiedBy>
  <cp:revision>3</cp:revision>
  <dcterms:created xsi:type="dcterms:W3CDTF">2021-02-28T23:33:46Z</dcterms:created>
  <dcterms:modified xsi:type="dcterms:W3CDTF">2021-03-02T15:20:08Z</dcterms:modified>
</cp:coreProperties>
</file>