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52681-F705-49EC-8F89-F5ECD9880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24A74E-323B-4610-A1C2-C075DA882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C6A2D-4CD6-44B3-BBE6-DD5CC041D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A09F-BBFD-43FB-A2F6-367F9C84EB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8DCBE-0C05-4A35-8FB5-2467DFEF7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7AECF-148D-4469-9859-0E30E3BAE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647B-EA1E-4D58-8335-DA586669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3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8C08B-D1A4-477B-9B47-3998F2030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9AAB7B-F0CC-4F88-BF14-DD280F348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76CE5-FCB1-4EDE-955E-F858FBC04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A09F-BBFD-43FB-A2F6-367F9C84EB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2CEC3-1030-4D8A-B1D2-19F4CD451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1924E-A5BE-4A09-BF8B-908157AF7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647B-EA1E-4D58-8335-DA586669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606E7C-C13F-4A1F-8E12-B860B44CD9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24F19F-3E6C-446D-8210-777FE1A999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95711-E083-4336-A645-4BDCCFD71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A09F-BBFD-43FB-A2F6-367F9C84EB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78DA1-0A08-4B59-81B1-D08F021BE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99DCE-B940-44D3-9A9E-6862A04FC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647B-EA1E-4D58-8335-DA586669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2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7F982-62C5-4FF8-9F43-4576C94FD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1F1D0-1891-4A77-AAA6-BA75113CB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C2DE2-1F19-4728-B757-8004DF6C5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A09F-BBFD-43FB-A2F6-367F9C84EB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306AB-CC0D-407D-8E64-A250865C2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83E85-6937-4A66-BC6E-0B817906F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647B-EA1E-4D58-8335-DA586669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3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7D129-ABD7-4176-B897-BEBBAB0E6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569DA-7A28-4670-B17A-5A2C61034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E7966-3819-4E98-A801-95E8B9DD3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A09F-BBFD-43FB-A2F6-367F9C84EB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5E3F8-74E8-4789-A520-6081B8772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23D12-3D19-4C3E-8B34-3D126366E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647B-EA1E-4D58-8335-DA586669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4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EE41C-891D-4927-B7C3-DC69CE742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2D8BF-7883-41B3-AC49-C966304AA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FBDB82-7015-40F2-91EC-7083099FD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8603B-B815-4174-B586-CFD411675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A09F-BBFD-43FB-A2F6-367F9C84EB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11C-FBE5-428E-984B-CE795270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A151E-2F40-480A-AD82-89A0B8B5A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647B-EA1E-4D58-8335-DA586669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4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BC2DA-0C1E-4AAA-AB4B-F2AE08D7D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0F864-E917-4DE0-BBE8-6D237B9E4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58E366-4295-4CE8-AF69-A9D3DB308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96EE5B-A372-4C92-9812-472B9109F0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FDA4AE-A6F3-4FDF-8711-A15F14F997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1A8AFE-627F-4B79-9612-6BE734F34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A09F-BBFD-43FB-A2F6-367F9C84EB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8FC0E1-431D-4314-9243-674B3DE7A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137B18-0A22-4068-9141-30F7B236F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647B-EA1E-4D58-8335-DA586669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954FD-55E5-4602-A551-198984511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A069D7-DFA6-43D2-8D83-2AA608CF9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A09F-BBFD-43FB-A2F6-367F9C84EB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F78006-382A-466C-937E-040A208F8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BE767A-B78B-4AB6-B16B-BD27119CD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647B-EA1E-4D58-8335-DA586669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3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B43B63-6F98-47BE-83B8-BB9D09C1D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A09F-BBFD-43FB-A2F6-367F9C84EB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9C5B04-E2CE-4658-8672-18334B9E2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CF820-68B8-4C89-8877-860577A82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647B-EA1E-4D58-8335-DA586669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5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4EBE2-5506-4927-9945-E725E8496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63439-80E2-4EA6-B428-F27B72124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7B51C9-9705-4514-8442-2BD663C5C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48CBF-B382-4F0A-ABB2-E4059B2B3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A09F-BBFD-43FB-A2F6-367F9C84EB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18D61-57E2-4345-BC81-717FA513A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174FE-70A0-401C-A10B-7D426AA6D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647B-EA1E-4D58-8335-DA586669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A9410-B4CA-4896-8CAC-E69C6035C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68DBD9-1D1F-4C49-B17F-2680BE8D11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1A84B-D106-4388-8C20-7E2374653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03FA0-B9DC-4EB6-95F3-1C47C3167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A09F-BBFD-43FB-A2F6-367F9C84EB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7C7CE2-8793-4212-97FB-DA1FE764F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A2862-74AE-4FCE-9CCF-EF910080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647B-EA1E-4D58-8335-DA586669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0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CAFD3F-9654-4EF7-867D-6ABB926DF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A8F26-7255-4928-AAA8-870F357F6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294CF-48D3-4684-AC4B-38907AB49E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EA09F-BBFD-43FB-A2F6-367F9C84EB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DFAC5-8442-41E0-9C37-E50DB7F47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0F349-3229-4470-9237-239C20B92D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B647B-EA1E-4D58-8335-DA586669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0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40122-2627-48C8-8655-529B6B221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D16DB-F1F0-49A0-951C-45CAE0E30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9600" b="1" dirty="0"/>
              <a:t>Sit down and begin to study your Civil Rights notes quietly.</a:t>
            </a:r>
          </a:p>
        </p:txBody>
      </p:sp>
    </p:spTree>
    <p:extLst>
      <p:ext uri="{BB962C8B-B14F-4D97-AF65-F5344CB8AC3E}">
        <p14:creationId xmlns:p14="http://schemas.microsoft.com/office/powerpoint/2010/main" val="3990870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7CD5F-F229-4671-B6B0-E89CE3335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416A3-CDFF-4655-B7D9-D3034716E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/>
              <a:t>Brown v Board of Education</a:t>
            </a:r>
            <a:r>
              <a:rPr lang="en-US" b="1" dirty="0"/>
              <a:t> – </a:t>
            </a:r>
          </a:p>
          <a:p>
            <a:pPr lvl="1"/>
            <a:r>
              <a:rPr lang="en-US" b="1" dirty="0"/>
              <a:t>What was the decision? What did it do? What previous Supreme Court case did it overturn (get rid of)?</a:t>
            </a:r>
          </a:p>
          <a:p>
            <a:r>
              <a:rPr lang="en-US" b="1" u="sng" dirty="0"/>
              <a:t>The Sibley Commission</a:t>
            </a:r>
            <a:r>
              <a:rPr lang="en-US" b="1" dirty="0"/>
              <a:t> – </a:t>
            </a:r>
          </a:p>
          <a:p>
            <a:pPr lvl="1"/>
            <a:r>
              <a:rPr lang="en-US" b="1" dirty="0"/>
              <a:t>What was the purpose of the Sibley Commission?</a:t>
            </a:r>
          </a:p>
          <a:p>
            <a:r>
              <a:rPr lang="en-US" b="1" u="sng" dirty="0"/>
              <a:t>1956 Georgia Flag</a:t>
            </a:r>
            <a:r>
              <a:rPr lang="en-US" b="1" dirty="0"/>
              <a:t> – </a:t>
            </a:r>
          </a:p>
          <a:p>
            <a:pPr lvl="1"/>
            <a:r>
              <a:rPr lang="en-US" b="1" dirty="0"/>
              <a:t>What did the General Assembly add to the flag? What was it in response to?</a:t>
            </a:r>
          </a:p>
          <a:p>
            <a:r>
              <a:rPr lang="en-US" b="1" u="sng" dirty="0"/>
              <a:t>SCLC</a:t>
            </a:r>
            <a:r>
              <a:rPr lang="en-US" b="1" dirty="0"/>
              <a:t> – </a:t>
            </a:r>
          </a:p>
          <a:p>
            <a:pPr lvl="1"/>
            <a:r>
              <a:rPr lang="en-US" b="1" dirty="0"/>
              <a:t>Why was it formed? Who was the first president of the organization?</a:t>
            </a:r>
          </a:p>
          <a:p>
            <a:r>
              <a:rPr lang="en-US" b="1" u="sng" dirty="0"/>
              <a:t>The Albany Movement</a:t>
            </a:r>
            <a:r>
              <a:rPr lang="en-US" b="1" dirty="0"/>
              <a:t> – </a:t>
            </a:r>
          </a:p>
          <a:p>
            <a:pPr lvl="1"/>
            <a:r>
              <a:rPr lang="en-US" b="1" dirty="0"/>
              <a:t>What was it? Did it succeed?</a:t>
            </a:r>
          </a:p>
        </p:txBody>
      </p:sp>
    </p:spTree>
    <p:extLst>
      <p:ext uri="{BB962C8B-B14F-4D97-AF65-F5344CB8AC3E}">
        <p14:creationId xmlns:p14="http://schemas.microsoft.com/office/powerpoint/2010/main" val="340755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09F1A-7C46-4974-9FC3-31BFAEB57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9E9FC-569B-4BEC-AA4B-2AD9306C2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/>
              <a:t>SCLC &amp; SNCC</a:t>
            </a:r>
            <a:r>
              <a:rPr lang="en-US" b="1" dirty="0"/>
              <a:t> – </a:t>
            </a:r>
          </a:p>
          <a:p>
            <a:pPr lvl="1"/>
            <a:r>
              <a:rPr lang="en-US" b="1" dirty="0"/>
              <a:t>How are they similar and different?</a:t>
            </a:r>
            <a:endParaRPr lang="en-US" b="1" u="sng" dirty="0"/>
          </a:p>
          <a:p>
            <a:r>
              <a:rPr lang="en-US" b="1" u="sng" dirty="0"/>
              <a:t>John Lewis</a:t>
            </a:r>
            <a:r>
              <a:rPr lang="en-US" b="1" dirty="0"/>
              <a:t> – </a:t>
            </a:r>
          </a:p>
          <a:p>
            <a:pPr lvl="1"/>
            <a:r>
              <a:rPr lang="en-US" b="1" dirty="0"/>
              <a:t>What is John Lewis known for?</a:t>
            </a:r>
          </a:p>
          <a:p>
            <a:r>
              <a:rPr lang="en-US" b="1" u="sng" dirty="0"/>
              <a:t>March on Washington</a:t>
            </a:r>
            <a:r>
              <a:rPr lang="en-US" b="1" dirty="0"/>
              <a:t> – </a:t>
            </a:r>
          </a:p>
          <a:p>
            <a:pPr lvl="1"/>
            <a:r>
              <a:rPr lang="en-US" b="1" dirty="0"/>
              <a:t>What was it? How many people were there? What important speech was given there?</a:t>
            </a:r>
          </a:p>
          <a:p>
            <a:r>
              <a:rPr lang="en-US" b="1" u="sng" dirty="0"/>
              <a:t>Lester Maddox</a:t>
            </a:r>
            <a:r>
              <a:rPr lang="en-US" b="1" dirty="0"/>
              <a:t> – </a:t>
            </a:r>
          </a:p>
          <a:p>
            <a:pPr lvl="1"/>
            <a:r>
              <a:rPr lang="en-US" b="1" dirty="0"/>
              <a:t>What is he known for (good &amp; bad)?</a:t>
            </a:r>
          </a:p>
          <a:p>
            <a:r>
              <a:rPr lang="en-US" b="1" u="sng" dirty="0"/>
              <a:t>Civil Rights Act (1964)</a:t>
            </a:r>
            <a:r>
              <a:rPr lang="en-US" b="1" dirty="0"/>
              <a:t> – </a:t>
            </a:r>
          </a:p>
          <a:p>
            <a:pPr lvl="1"/>
            <a:r>
              <a:rPr lang="en-US" b="1" dirty="0"/>
              <a:t>What was it?</a:t>
            </a:r>
          </a:p>
        </p:txBody>
      </p:sp>
    </p:spTree>
    <p:extLst>
      <p:ext uri="{BB962C8B-B14F-4D97-AF65-F5344CB8AC3E}">
        <p14:creationId xmlns:p14="http://schemas.microsoft.com/office/powerpoint/2010/main" val="4072380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5D0A1-8254-464A-AB3E-3A40041CE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Work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FEA4D-3D47-4B2D-B837-C6DFC9328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900" b="1" dirty="0"/>
              <a:t>1.) </a:t>
            </a:r>
            <a:r>
              <a:rPr lang="en-US" sz="3900" b="1" u="sng" dirty="0"/>
              <a:t>Summative Test</a:t>
            </a:r>
            <a:r>
              <a:rPr lang="en-US" sz="3900" b="1" dirty="0"/>
              <a:t> – 2020 Unit 8 Summative: Civil Rights</a:t>
            </a:r>
          </a:p>
          <a:p>
            <a:pPr lvl="1"/>
            <a:r>
              <a:rPr lang="en-US" sz="3500" b="1" dirty="0"/>
              <a:t>This can be found in CTLS Assessments</a:t>
            </a:r>
          </a:p>
          <a:p>
            <a:r>
              <a:rPr lang="en-US" sz="3900" b="1" dirty="0"/>
              <a:t>2.) </a:t>
            </a:r>
            <a:r>
              <a:rPr lang="en-US" sz="3900" b="1" u="sng" dirty="0"/>
              <a:t>SS8H12 Reading</a:t>
            </a:r>
            <a:r>
              <a:rPr lang="en-US" sz="3900" b="1" dirty="0"/>
              <a:t> – Do the reading and underline/highlight the 5Ws (Who, What, When, Where, Why)… Make sure to just underline/highlight the important information about each person, event, etc.</a:t>
            </a:r>
          </a:p>
          <a:p>
            <a:pPr lvl="1"/>
            <a:r>
              <a:rPr lang="en-US" sz="3500" b="1" dirty="0"/>
              <a:t>This can be found in CTLS in the lesson resources or on my blog.</a:t>
            </a:r>
          </a:p>
          <a:p>
            <a:pPr lvl="1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0243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251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Study</vt:lpstr>
      <vt:lpstr>Review</vt:lpstr>
      <vt:lpstr>Review</vt:lpstr>
      <vt:lpstr>Work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</dc:title>
  <dc:creator>Terence Burger</dc:creator>
  <cp:lastModifiedBy>Terence Burger</cp:lastModifiedBy>
  <cp:revision>3</cp:revision>
  <dcterms:created xsi:type="dcterms:W3CDTF">2021-03-29T14:27:27Z</dcterms:created>
  <dcterms:modified xsi:type="dcterms:W3CDTF">2021-03-29T14:41:20Z</dcterms:modified>
</cp:coreProperties>
</file>