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7286-F4A8-418D-8917-E788B7C0A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B7D00-7B32-4BA0-A81D-57D43813D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E3907-EA46-4CFF-8FE9-26844129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1AD0-1050-40B6-8DF4-AF60C48B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32A4-617E-44D3-A501-A33C30EA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79C2-2995-4167-A684-5EF195F0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0782D-19F1-4CBD-89D0-6EF27A33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11D14-5A45-4A5B-98B7-B907EF6B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3861A-DD5F-444A-8B33-8C57EAF2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F5DA2-5589-4B2A-87DE-765805FC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1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933AF-B5CD-4B8E-B594-208D18F1B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E0A49-D8CA-4745-8281-2486597F4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A52FE-9F49-42F5-9DEF-F9B8B546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F8D28-9785-4E63-A327-70E1F56C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20978-9F24-4330-BDDA-9D17843A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3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D4E6-D7AF-4522-AFE6-B6352C98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0BD6-3EE2-4DE8-B05E-F158D3EC1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DD74F-2BCC-4F2B-A495-93DB99FF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A590-8F16-4400-9DA6-821CAB3F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30AB-414B-4643-8A05-C18139B0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10C9-4CD4-47BF-85F5-C8CB0CC5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39731-00D1-47EC-ABFD-34DDF4C6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45F96-12FA-4F5D-B7F8-6D44DAD1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2B77F-B4CA-4E63-B1B4-E42853E9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62681-CFBB-40C6-B4BE-D8055ABD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F016-FB29-482B-AFDE-C6F07C0A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8610B-7E02-458D-8834-B5E188355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9D715-A927-4573-B058-8A5A32C9E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413B5-C1B5-41FE-8377-7EDE2BC1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C3DDD-ACAA-4CCE-B8AF-C540F90E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72833-7BCA-4CF5-BBDC-50FBB13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9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3C374-561E-4B49-9376-AC457906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40BBB-1CE5-427F-9469-C28927786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DC6E5-8740-47B1-ACB4-19C469BAB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C462B-BD58-4A11-B480-6E2ACD88C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30750-4DB3-4958-9007-B2A7FD1D2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6B994-2DB9-44E0-9A5C-4B20E29B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5CA4C-641A-4E6E-914D-55937CFE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2EDF3-6B17-4B3D-82F0-E00C8DAB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CEDF-F073-4C45-9850-70CE0CEC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D4525-4C50-42EB-BBF1-27822EB6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15605-AECB-4C41-9786-954EB493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E82C8-A656-49C9-95C9-1DD59974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A7DF09-E77C-4D21-BB6F-515A423C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E1012-E5FE-4303-B0D2-6981CF27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249D4-56A5-4538-9D9C-CDC97592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F61B-E3C5-4978-A262-DE9DC2DF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BE45-B292-4765-84E5-14A243BE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07008-6ADA-4335-9E03-2B187D9C7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E71DC-2CFE-435B-828B-EACB1BA9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FC1D-7DF5-4909-A113-C71F18E8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43C9C-84D0-4C92-BDAC-1CD63455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3977-EBA4-4D74-8FE8-342A2407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3D635-E462-4721-99EB-D025DC52A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90589-970A-44A5-839C-82CC20EF4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3A8EB-902F-473B-B3EB-8C3AC25C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D055F-7B4E-45E5-BE42-3ECCE24F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627BD-326E-4108-8FF0-111AF11D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3693E-6E0A-410E-B0B0-4AA4ED3A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44F61-BE7C-42C5-BE72-8897CDD0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5BF5-3F59-4587-BF4E-ED342BAAD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8A22-1764-4DB6-8A16-B12F6A3850E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F94B-732C-4DD3-A36E-68DAF0CA6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3AF63-3A24-4757-AF80-8BF087716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C4FE-D508-4756-AFB9-39DAB92A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4A97-8499-47F3-BA41-8ED5701D0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/>
              <a:t>Learning Target</a:t>
            </a:r>
            <a:r>
              <a:rPr lang="en-US" sz="4800" b="1" dirty="0"/>
              <a:t> - I can explain the resistance to the 1964 Civil Rights act including Lester Maddox.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C0CDF-6158-4076-9688-53424BCB7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Answer in Your Notebook</a:t>
            </a:r>
            <a:r>
              <a:rPr lang="en-US" sz="3200" b="1" dirty="0"/>
              <a:t> – How are the SCLC and SNCC similar and different?</a:t>
            </a:r>
          </a:p>
        </p:txBody>
      </p:sp>
    </p:spTree>
    <p:extLst>
      <p:ext uri="{BB962C8B-B14F-4D97-AF65-F5344CB8AC3E}">
        <p14:creationId xmlns:p14="http://schemas.microsoft.com/office/powerpoint/2010/main" val="301636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552A-4CB1-4DB4-807B-C728B57F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9FA3-A324-44D6-9403-0441098B8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u="sng" dirty="0"/>
              <a:t>Tomorrow</a:t>
            </a:r>
            <a:r>
              <a:rPr lang="en-US" sz="5400" b="1" dirty="0"/>
              <a:t> – The Unit 6 Summative will be reopened for those that need to retake or take for the first time.</a:t>
            </a:r>
          </a:p>
          <a:p>
            <a:r>
              <a:rPr lang="en-US" sz="5400" b="1" u="sng" dirty="0"/>
              <a:t>Monday</a:t>
            </a:r>
            <a:r>
              <a:rPr lang="en-US" sz="5400" b="1" dirty="0"/>
              <a:t> – Summative on this week’s work.</a:t>
            </a:r>
          </a:p>
        </p:txBody>
      </p:sp>
    </p:spTree>
    <p:extLst>
      <p:ext uri="{BB962C8B-B14F-4D97-AF65-F5344CB8AC3E}">
        <p14:creationId xmlns:p14="http://schemas.microsoft.com/office/powerpoint/2010/main" val="22019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808E9-7FEC-4E0F-A2E6-77DF3EA4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D1258-AD80-4EB8-A252-E69369245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/>
              <a:t>1.) Finish SS8H11 Reading &amp; Question</a:t>
            </a:r>
          </a:p>
          <a:p>
            <a:pPr lvl="1"/>
            <a:r>
              <a:rPr lang="en-US" sz="4800" b="1" dirty="0"/>
              <a:t>Found on CTLS lesson resources and blog.</a:t>
            </a:r>
          </a:p>
          <a:p>
            <a:r>
              <a:rPr lang="en-US" sz="5400" b="1" dirty="0"/>
              <a:t>2.) SS8H11 Definitions Work</a:t>
            </a:r>
          </a:p>
          <a:p>
            <a:pPr lvl="1"/>
            <a:r>
              <a:rPr lang="en-US" sz="4800" b="1" dirty="0"/>
              <a:t>Found on CTLS lesson resources and blog.</a:t>
            </a:r>
          </a:p>
        </p:txBody>
      </p:sp>
    </p:spTree>
    <p:extLst>
      <p:ext uri="{BB962C8B-B14F-4D97-AF65-F5344CB8AC3E}">
        <p14:creationId xmlns:p14="http://schemas.microsoft.com/office/powerpoint/2010/main" val="115018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Target - I can explain the resistance to the 1964 Civil Rights act including Lester Maddox. </vt:lpstr>
      <vt:lpstr>Reminder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 explain the resistance to the 1964 Civil Rights act including Lester Maddox.</dc:title>
  <dc:creator>Terence Burger</dc:creator>
  <cp:lastModifiedBy>Terence Burger</cp:lastModifiedBy>
  <cp:revision>2</cp:revision>
  <dcterms:created xsi:type="dcterms:W3CDTF">2021-03-25T14:37:19Z</dcterms:created>
  <dcterms:modified xsi:type="dcterms:W3CDTF">2021-03-25T14:49:14Z</dcterms:modified>
</cp:coreProperties>
</file>