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344B7-EED7-438B-B95C-AF33BF817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BE3582-8E1E-4730-93FF-567F3BB97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D8C62-43ED-45D5-8616-09E6EC78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6E5-778C-4041-97D8-746D34A9B14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B5696-8D79-4808-A5AF-068B319A2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23335-4B4B-455D-830B-BC498A68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6BBA-04C4-4E41-A0E4-1220B65A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9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140EB-342B-4E2B-9A97-85464E688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BC666-FFF3-4810-B016-03FFEC3C4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3BBD1-113D-45E1-A408-5D6DE8B38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6E5-778C-4041-97D8-746D34A9B14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04BE7-096C-434D-B44B-559B5196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67119-C087-4995-A980-D4FB9967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6BBA-04C4-4E41-A0E4-1220B65A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8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0AA7C5-053D-47EA-92C3-5DAAB810F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C79D2-C105-497B-A282-943909525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17253-18E8-4E90-9058-8349D142E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6E5-778C-4041-97D8-746D34A9B14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8A758-2AE3-4B67-854B-27F02BB0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6F6AB-1E98-40A7-BB09-306329B4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6BBA-04C4-4E41-A0E4-1220B65A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4DF70-3D0B-410B-A6F3-7B156939B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85758-F942-4180-98FC-4CD1C48E1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89A38-7F83-4FC4-8B81-033FF8EB2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6E5-778C-4041-97D8-746D34A9B14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DBA5C-99E8-4065-ACE1-D34B6F56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F1CB5-032E-4FF4-8F70-E12C2250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6BBA-04C4-4E41-A0E4-1220B65A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3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DC968-0B17-48A8-869E-D2373886A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6E7E0-BA05-4265-8041-44173B142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08D28-756E-4771-BD2E-C13B9E431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6E5-778C-4041-97D8-746D34A9B14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7BECE-BD90-4EA8-BAF7-2B011CF96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6D85A-3652-496A-8855-CBFB1E5C0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6BBA-04C4-4E41-A0E4-1220B65A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9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1B868-4B0A-4517-B778-6E80E6745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B74B6-5A10-4078-A807-F0AB9674F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8E66F-3973-461C-810E-7E06FA89C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07142-A576-4E4D-9815-133EBD16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6E5-778C-4041-97D8-746D34A9B14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63C5E-944A-40A1-8E44-909214AF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721D1-35E7-49D7-B3D3-3FE39F48C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6BBA-04C4-4E41-A0E4-1220B65A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1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0E01-7601-43A5-8FE4-2E782274B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5AD42-9B86-41F1-AEE8-26E85B418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7C533-5044-4128-A5E7-0A074B6C1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A2D8EA-2896-4700-AEDC-40E11A952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31C6B-6C67-40FB-B108-F96FE100F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638C2-35D8-469E-995A-41416128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6E5-778C-4041-97D8-746D34A9B14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1750DB-E7A2-4C32-9F21-85839F1F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A972D6-2216-498A-A7CC-C7D161F1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6BBA-04C4-4E41-A0E4-1220B65A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0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BB4B1-247B-404C-AD09-E72E34F27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95A43E-172E-4DD0-B9D8-FFA920AA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6E5-778C-4041-97D8-746D34A9B14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7A9F4B-A949-4D92-A17D-0D04BFD79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422939-A383-4CA7-B840-038E98F1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6BBA-04C4-4E41-A0E4-1220B65A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9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0587C-421A-4A7E-812B-DADCBE0C1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6E5-778C-4041-97D8-746D34A9B14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CCD0DB-0FD1-4681-A56D-3E9700E31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3CE09-CD8D-46E8-B9B6-3D31F228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6BBA-04C4-4E41-A0E4-1220B65A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8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ABC33-3256-499C-AEC6-29CE7662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011E-75F7-4697-A461-0D64A4F9E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3CEBEC-CDB0-49CF-AB77-4C6924F89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63ECB-EB57-4C4C-B1B9-233BA4829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6E5-778C-4041-97D8-746D34A9B14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B46D1-1DA7-4EA4-90FE-3D3F95FB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ECE1B-21B7-442C-A898-F92B15DE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6BBA-04C4-4E41-A0E4-1220B65A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7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63D03-93FF-4623-8BF4-51B0A2117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49EA13-E006-4FF9-8074-21CD81FDD8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6BD87-0AF8-416A-B913-A06DC3110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F760B-8234-4239-8B38-BE1F37399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6E5-778C-4041-97D8-746D34A9B14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F18FE-3AC6-42F5-9070-6838B898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4A230-52C5-4575-AC61-69DA5444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6BBA-04C4-4E41-A0E4-1220B65A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C05184-68EC-4103-8EED-B47CDBF5B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54187-0F5F-46F0-B367-EB1DFC482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7D238-34E6-487E-8ED2-BFDA5E632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C06E5-778C-4041-97D8-746D34A9B14D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9054C-3A21-4D86-A256-8C443D136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2BEA8-6FA6-4D7D-A8CF-653DEA664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16BBA-04C4-4E41-A0E4-1220B65A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2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UOZvczIBYo" TargetMode="External"/><Relationship Id="rId2" Type="http://schemas.openxmlformats.org/officeDocument/2006/relationships/hyperlink" Target="https://www.youtube.com/watch?v=0wDU-oYQN04&amp;t=28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BB781-F1EE-4F4E-A3EE-813A700CAF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/>
              <a:t>Learning Target</a:t>
            </a:r>
            <a:r>
              <a:rPr lang="en-US" sz="3200" b="1" dirty="0"/>
              <a:t> - I Can…</a:t>
            </a:r>
            <a:br>
              <a:rPr lang="en-US" sz="3200" b="1" dirty="0"/>
            </a:br>
            <a:r>
              <a:rPr lang="en-US" sz="3200" b="1" dirty="0"/>
              <a:t>Describe the role of (people) King and Lewis; (groups) SNCC and SCLC; and (events) Albany Movement and the March on Washington in the modern Civil Rights movement.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0D61C-E61D-4A3D-B20E-15A74298F3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Answer in Your Notebook</a:t>
            </a:r>
            <a:r>
              <a:rPr lang="en-US" sz="3200" b="1" dirty="0"/>
              <a:t>: In what year did Georgia change its state flag to include the Confederate flag? What was this in response to?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7DA7D3-AC98-40A4-9B4E-A465CCCB1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6345" y="4697095"/>
            <a:ext cx="2609850" cy="1752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CED1DF-815B-4D0E-8F6D-80057A2AE9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49" y="72072"/>
            <a:ext cx="2190702" cy="16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6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5127-89B3-4B99-ACD0-8694B732A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Mark in Your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D2AF6-26C6-459F-94BD-053BF3FC0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b="1" dirty="0"/>
              <a:t>Summative Test – Monday, March 29</a:t>
            </a:r>
            <a:r>
              <a:rPr lang="en-US" sz="8800" b="1" baseline="30000" dirty="0"/>
              <a:t>th</a:t>
            </a:r>
            <a:r>
              <a:rPr lang="en-US" sz="8800" b="1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70435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C044B-643F-4104-B75C-1E085412E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92593-DD5F-488B-9A4E-E886E8566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March on Washington</a:t>
            </a:r>
          </a:p>
          <a:p>
            <a:pPr lvl="1"/>
            <a:r>
              <a:rPr lang="en-US" sz="4000" b="1" dirty="0">
                <a:hlinkClick r:id="rId2"/>
              </a:rPr>
              <a:t>History Specials: King Leads the March on Washington | History - YouTube</a:t>
            </a:r>
            <a:endParaRPr lang="en-US" sz="4000" b="1" dirty="0"/>
          </a:p>
          <a:p>
            <a:r>
              <a:rPr lang="en-US" sz="4400" b="1" dirty="0"/>
              <a:t>Remembering John Lewis</a:t>
            </a:r>
          </a:p>
          <a:p>
            <a:pPr lvl="1"/>
            <a:r>
              <a:rPr lang="en-US" sz="4000" b="1" dirty="0">
                <a:hlinkClick r:id="rId3"/>
              </a:rPr>
              <a:t>Remembering the tenacious John Lewis - YouTube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4760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DCB79-9CF0-47A5-9DE0-5B781061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22B05-40B1-4C6A-B51F-CC38897D4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We will continue to work on SS8H11 Reading and Questions </a:t>
            </a:r>
          </a:p>
        </p:txBody>
      </p:sp>
    </p:spTree>
    <p:extLst>
      <p:ext uri="{BB962C8B-B14F-4D97-AF65-F5344CB8AC3E}">
        <p14:creationId xmlns:p14="http://schemas.microsoft.com/office/powerpoint/2010/main" val="3524361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Learning Target - I Can… Describe the role of (people) King and Lewis; (groups) SNCC and SCLC; and (events) Albany Movement and the March on Washington in the modern Civil Rights movement. </vt:lpstr>
      <vt:lpstr>Mark in Your Agenda</vt:lpstr>
      <vt:lpstr>Video</vt:lpstr>
      <vt:lpstr>Work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Target - I Can… Describe the role of (people) King and Lewis; (groups) SNCC and SCLC; and (events) Albany Movement and the March on Washington in the modern Civil Rights movement.</dc:title>
  <dc:creator>Terence Burger</dc:creator>
  <cp:lastModifiedBy>Terence Burger</cp:lastModifiedBy>
  <cp:revision>3</cp:revision>
  <dcterms:created xsi:type="dcterms:W3CDTF">2021-03-24T14:08:12Z</dcterms:created>
  <dcterms:modified xsi:type="dcterms:W3CDTF">2021-03-24T14:37:40Z</dcterms:modified>
</cp:coreProperties>
</file>