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FE113-4A81-41F2-B78A-576C79724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4DEB0A-8A6F-48C5-AF27-4B22583F7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01B58-5957-4EE7-8E10-1BD78DED4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3E9C-A063-4744-AB4B-292B1B4D873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5A012-ED1B-4614-8307-02827E051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0FF13-DE3E-47BD-939B-AF25D759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D80-3F6E-42CC-BBA0-E77319E4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9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01A83-646C-483A-B446-770116853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723333-23E7-45B8-B71D-77169A5E7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A7923-DB83-4F57-9232-8E6F2EC82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3E9C-A063-4744-AB4B-292B1B4D873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FB71C-D4B2-4D46-9BF7-80E13D760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3C690-CA13-4669-8F73-C576FBC4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D80-3F6E-42CC-BBA0-E77319E4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1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E50061-9FB4-491C-A27D-1502E15AE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C8F9B4-08D7-43D1-A76E-1DA174807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C8D71-FD82-46D9-A752-3E4B166F7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3E9C-A063-4744-AB4B-292B1B4D873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D0630-2E0A-4FF4-A87D-454C8F619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B0329-9AEF-4322-B5FE-F19B6202D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D80-3F6E-42CC-BBA0-E77319E4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1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B2B0B-F4B1-4055-B16A-5602D952D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4536F-CC33-43CD-A873-BE046311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26909-4A58-4215-98CD-B76233723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3E9C-A063-4744-AB4B-292B1B4D873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39C2D-B5B4-4FDC-A5A7-7B25FD87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B0CD3-1958-47BD-B50E-C0515406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D80-3F6E-42CC-BBA0-E77319E4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6FE13-7E57-4FA1-AB3E-C0115C75D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1196F-E081-46D6-8118-6E964621C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55471-69CA-4F87-AB49-EA4677C17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3E9C-A063-4744-AB4B-292B1B4D873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E24D4-C94C-4AAE-B5AD-E9FFABAD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91722-8380-4AED-B4D2-9FE20DABA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D80-3F6E-42CC-BBA0-E77319E4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7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EEBFC-C8EB-4CFF-80C0-56E2693C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6DBA9-B683-4C83-8B16-97B9E52C5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A772C-1F13-403B-A4FD-4BE2EDA90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702B9A-A334-440A-87A8-9DC1DAC3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3E9C-A063-4744-AB4B-292B1B4D873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9FC91-0876-426C-9583-D9DF75650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94C83-0653-4695-ADD9-E3CCE18E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D80-3F6E-42CC-BBA0-E77319E4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0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24AA2-9DAD-461D-9B9D-FFD2B3161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BCA33-80C7-4FD1-BADA-BEE0476C6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9326E-BD84-4A2C-A944-33BD89132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4C0C33-55C3-4252-A7F8-0DF8BBDCE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C36419-F1D9-4B96-B6F4-62AC1F639A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DF5A78-C2CF-4182-B7A4-D79A10F25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3E9C-A063-4744-AB4B-292B1B4D873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74D1E1-C629-40BB-A1A1-B825CF0DE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124408-406A-4AD5-91A2-773D68EAB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D80-3F6E-42CC-BBA0-E77319E4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3C9B0-44D4-41E1-A6A3-D47949B6A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FE3969-0B97-4E5B-8220-0230EC59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3E9C-A063-4744-AB4B-292B1B4D873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2F17D4-B2AF-4C6A-8B85-6A5A43B04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398F92-486C-4179-BCAF-CBFB242F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D80-3F6E-42CC-BBA0-E77319E4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3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C38D85-8775-40A0-A254-5A0D56165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3E9C-A063-4744-AB4B-292B1B4D873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463E79-B4A7-4CD8-9060-53D89E30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766F1-58EE-42CA-A33E-EA60A3AAE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D80-3F6E-42CC-BBA0-E77319E4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4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7B7C8-DCB3-4311-BFB1-464293396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7E74C-01CD-4D63-BD06-810CA8873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3E3E6-79C8-4AED-9D8D-D5BFDFECC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81FE3E-5B21-4A3A-A684-5A334C8CE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3E9C-A063-4744-AB4B-292B1B4D873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4E6C6-9C4C-4A31-8111-0421394A3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A2829-95F2-43DF-9D65-65C092645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D80-3F6E-42CC-BBA0-E77319E4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8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385B6-7083-4B72-B352-2E5DE28EC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58FB67-C31B-4DD6-ABCA-2F90F65571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8A82A6-CBB0-4B60-98A2-3DB4B8902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1AAA62-9690-4480-A44C-B86766E44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3E9C-A063-4744-AB4B-292B1B4D873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76AE6-42E5-405E-A986-CA38FC42E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8867F-1423-438B-A79E-EC49BD8DB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D80-3F6E-42CC-BBA0-E77319E4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1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BCE3E7-8475-4DCF-BE96-1997EF216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B3573-C1A4-4181-B27B-351C2690D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64F8F-743A-4134-A036-31001AD54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B3E9C-A063-4744-AB4B-292B1B4D873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F8188-F204-46EC-B97C-F59E3AF07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5A400-1F36-446C-B11A-99EBAC2CE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2BD80-3F6E-42CC-BBA0-E77319E4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5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pb.pbslearningmedia.org/resource/a5799059-a479-474e-8df4-8f38c8d948a3/georgias-resistance-to-the-civil-rights-movement/" TargetMode="External"/><Relationship Id="rId2" Type="http://schemas.openxmlformats.org/officeDocument/2006/relationships/hyperlink" Target="https://www.youtube.com/watch?v=1siiQelPHb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2C236-CEDE-4C49-8F12-DA8AA67AE6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b="1" u="sng" dirty="0"/>
              <a:t>Learning Target</a:t>
            </a:r>
            <a:r>
              <a:rPr lang="en-US" sz="4400" b="1" dirty="0"/>
              <a:t> - I can explain Georgia's response to Brown v. Board of Education, including the 1956 flag and the Sibley Commission.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400C1F-C34E-4139-8414-A2901E5D67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Answer in Your Notebook</a:t>
            </a:r>
            <a:r>
              <a:rPr lang="en-US" sz="3600" b="1" dirty="0"/>
              <a:t> – How do you think the people of Georgia reacted to Georgia schools no longer being segregated?</a:t>
            </a:r>
          </a:p>
        </p:txBody>
      </p:sp>
    </p:spTree>
    <p:extLst>
      <p:ext uri="{BB962C8B-B14F-4D97-AF65-F5344CB8AC3E}">
        <p14:creationId xmlns:p14="http://schemas.microsoft.com/office/powerpoint/2010/main" val="2705546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3F02-8BBE-4E60-913A-7BE0142D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3668B-A19D-4246-A9E9-FEBB02AA0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Brown v Board of Education</a:t>
            </a:r>
          </a:p>
          <a:p>
            <a:pPr lvl="1"/>
            <a:r>
              <a:rPr lang="en-US" sz="3600" b="1" dirty="0">
                <a:hlinkClick r:id="rId2"/>
              </a:rPr>
              <a:t>Brown v. Board of Education | BRI's Homework Help Series - YouTube</a:t>
            </a:r>
            <a:endParaRPr lang="en-US" sz="3600" b="1" dirty="0"/>
          </a:p>
          <a:p>
            <a:r>
              <a:rPr lang="en-US" sz="4000" b="1" dirty="0"/>
              <a:t>Georgia’s Resistance to the Civil Rights Movement</a:t>
            </a:r>
          </a:p>
          <a:p>
            <a:pPr lvl="1"/>
            <a:r>
              <a:rPr lang="en-US" sz="3600" b="1" dirty="0">
                <a:hlinkClick r:id="rId3"/>
              </a:rPr>
              <a:t>Georgia's Resistance to the Civil Rights Movement | PBS </a:t>
            </a:r>
            <a:r>
              <a:rPr lang="en-US" sz="3600" b="1" dirty="0" err="1">
                <a:hlinkClick r:id="rId3"/>
              </a:rPr>
              <a:t>LearningMedia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9628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A591D-5F9F-4672-BB16-D979D565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Work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74314-D8B3-4137-BFFC-11F12CE16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b="1" dirty="0"/>
              <a:t>Today we will continue the SS8H11 Reading and Questions</a:t>
            </a:r>
          </a:p>
          <a:p>
            <a:pPr lvl="1"/>
            <a:r>
              <a:rPr lang="en-US" sz="5400" b="1" dirty="0"/>
              <a:t>See CTLS lesson resources or my blog for the reading and questions, which you should have started yesterday.</a:t>
            </a:r>
          </a:p>
        </p:txBody>
      </p:sp>
    </p:spTree>
    <p:extLst>
      <p:ext uri="{BB962C8B-B14F-4D97-AF65-F5344CB8AC3E}">
        <p14:creationId xmlns:p14="http://schemas.microsoft.com/office/powerpoint/2010/main" val="51495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114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Learning Target - I can explain Georgia's response to Brown v. Board of Education, including the 1956 flag and the Sibley Commission.</vt:lpstr>
      <vt:lpstr>Videos</vt:lpstr>
      <vt:lpstr>Work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Target - I can explain Georgia's response to Brown v. Board of Education, including the 1956 flag and the Sibley Commission.</dc:title>
  <dc:creator>Terence Burger</dc:creator>
  <cp:lastModifiedBy>Terence Burger</cp:lastModifiedBy>
  <cp:revision>1</cp:revision>
  <dcterms:created xsi:type="dcterms:W3CDTF">2021-03-23T13:58:36Z</dcterms:created>
  <dcterms:modified xsi:type="dcterms:W3CDTF">2021-03-23T14:09:46Z</dcterms:modified>
</cp:coreProperties>
</file>