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C14B-E6D6-4ECF-9FCC-65D08C7E2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E5EA7-DCDD-49D9-869D-364CABCA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0C180-8D09-4063-81BC-34FF1C74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8886-9560-4ED8-989B-58B667ED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F65D6-D59C-4C5A-80D8-B248B469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6D23B-F005-4440-9F42-F8EAA292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F89B7-8E56-4081-9AEF-65B39AE09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F9199-0589-4A96-A65B-E6D2E78D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2C4E1-BA80-499A-B075-85957C24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EEE9C-FD28-47D0-9971-98B15D27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73EAC-56D0-4F59-B338-F71ADF4A1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645D-2FB1-48DD-8607-086E87CBC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173E5-6A9B-4415-8D7B-E45290B7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50221-F5BD-4896-B801-5AFD3C5B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B0FF-672B-4C4A-B154-5EACC0B8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0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17F-5297-43B6-872A-F68D2625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537C5-0AB1-4986-A9DE-87685A033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B6330-C769-48C7-BB3B-B03DEEE2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810D3-4E4B-4547-8E43-99C785EA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C46AE-3701-498A-8B2F-E1793935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F73EF-7119-485B-BF1B-9A006AD1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B130-8F48-4671-91BF-B7A5D2A09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C5ED-C828-4B5A-81A8-C1322528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064C-C399-48E8-B870-D8BB43DB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89F33-949E-4751-93D0-B1EDE2CA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6BAF-2215-4466-B2B1-8861D765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C40EC-50B3-40E4-9707-F78F6FE44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78979-DB8F-4EF1-89EA-5E8EAD1F1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7190B-8350-4E89-AC22-1039AB20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FF884-CD2D-472D-B64E-63A2A405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66B36-FC7A-4437-9343-FA42C4D7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4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0870-DF77-436C-8BAF-98B44F59D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82F37-BCA9-47F8-AFE9-303A6B2B2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B74E4-32D8-48E2-A167-35031AF26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1ABC6-A3B8-4AAC-9AE6-E2ECEBD66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E5C44-47B8-401A-88D7-49C881FCB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00DC8-9590-436C-89CA-5CAFD3C9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797A7-ECC8-4319-95BB-90317EB3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4DD9C-3C09-47C1-AF3C-CCB4BCB4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C936-758E-4FE2-911F-16F06148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66F83-51FF-428A-8751-E651BC73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5F37E-9921-44ED-8882-D84BF3CB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D6199-D7F2-406E-94AB-25BB7BAE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802BD0-7CDF-403E-AF50-0428E58F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4DD55-8B5B-4625-824B-70597298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8C14-4EAD-441D-BE60-22586991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872B-ECCA-4A53-82FC-C50CBE60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F8B-2620-4A78-BEF0-8BF91C845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872AD-E281-41A0-8146-3C37C915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0602B-7089-4D88-B3F2-C0B65CC8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EEC81-E791-4A29-ADB1-56EB39AE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1BC76-7A31-4298-B751-8FECC11C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B06C-8EA5-4EFB-B5EB-11D24A0F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80D56-F87C-4414-94F4-6B8CFD629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9CCC9-25D0-46A1-AA69-90B85B186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62BA3-DC46-4D48-8224-19C9B5F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736B8-4216-4560-84F9-D0AFBBC6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B08AB-7326-4444-A13C-CA03DB2C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1B518-9C36-4617-A984-341129BC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F602B-1CDB-4B55-B777-A1BBB30D7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D00F-602E-4BD8-911A-5FE8B0F51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40FA-0EA8-46F1-AB47-1E654E63BBA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67962-3D47-47EB-BFDF-18A647A26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3DAE-BBBF-4D3C-BBB6-DCA71A9BB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1234-9255-41DC-B3D0-03320C9B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9303-CDEC-4853-A7BF-E1CF7F6EB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902517"/>
          </a:xfrm>
        </p:spPr>
        <p:txBody>
          <a:bodyPr>
            <a:normAutofit/>
          </a:bodyPr>
          <a:lstStyle/>
          <a:p>
            <a:r>
              <a:rPr lang="en-US" sz="11500" b="1" dirty="0"/>
              <a:t>Sit down and begin to study quietly!</a:t>
            </a:r>
          </a:p>
        </p:txBody>
      </p:sp>
    </p:spTree>
    <p:extLst>
      <p:ext uri="{BB962C8B-B14F-4D97-AF65-F5344CB8AC3E}">
        <p14:creationId xmlns:p14="http://schemas.microsoft.com/office/powerpoint/2010/main" val="373844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561A-C333-459F-8FB8-B26483698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Directions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13552-546E-43CC-8BC4-FCCB6822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1.) Unit 6 Summative</a:t>
            </a:r>
          </a:p>
          <a:p>
            <a:pPr lvl="1"/>
            <a:r>
              <a:rPr lang="en-US" sz="4000" b="1" dirty="0"/>
              <a:t>Go into CTLS Assessments and the test is called “</a:t>
            </a:r>
            <a:r>
              <a:rPr lang="en-US" sz="4000" b="1" u="sng" dirty="0"/>
              <a:t>2020 Unit 6 Summative 20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Century</a:t>
            </a:r>
            <a:r>
              <a:rPr lang="en-US" sz="4000" b="1" dirty="0"/>
              <a:t>”</a:t>
            </a:r>
          </a:p>
          <a:p>
            <a:r>
              <a:rPr lang="en-US" sz="4400" b="1" dirty="0"/>
              <a:t>2.) When finished with test, work on:</a:t>
            </a:r>
          </a:p>
          <a:p>
            <a:pPr lvl="1"/>
            <a:r>
              <a:rPr lang="en-US" sz="4000" b="1" u="sng" dirty="0"/>
              <a:t>SS8H11 Reading</a:t>
            </a:r>
            <a:r>
              <a:rPr lang="en-US" sz="4000" b="1" dirty="0"/>
              <a:t> and </a:t>
            </a:r>
            <a:r>
              <a:rPr lang="en-US" sz="4000" b="1" u="sng" dirty="0"/>
              <a:t>SS8H11 Questions</a:t>
            </a:r>
            <a:r>
              <a:rPr lang="en-US" sz="4000" b="1" dirty="0"/>
              <a:t>, which can be found in CTLS lesson resources and my blog.</a:t>
            </a:r>
          </a:p>
        </p:txBody>
      </p:sp>
    </p:spTree>
    <p:extLst>
      <p:ext uri="{BB962C8B-B14F-4D97-AF65-F5344CB8AC3E}">
        <p14:creationId xmlns:p14="http://schemas.microsoft.com/office/powerpoint/2010/main" val="360076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Sit down and begin to study quietly!</vt:lpstr>
      <vt:lpstr>Directions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down and begin to study quietly!</dc:title>
  <dc:creator>Terence Burger</dc:creator>
  <cp:lastModifiedBy>Terence Burger</cp:lastModifiedBy>
  <cp:revision>2</cp:revision>
  <dcterms:created xsi:type="dcterms:W3CDTF">2021-03-22T03:21:20Z</dcterms:created>
  <dcterms:modified xsi:type="dcterms:W3CDTF">2021-03-22T03:36:15Z</dcterms:modified>
</cp:coreProperties>
</file>