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8411E-DEDD-44E8-B787-18B1017B9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165E78-260B-4AEA-B458-342DCE383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E6A96-318A-45E7-BC23-8DB3EF301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7F36-C853-4C70-968E-6E86B63D6E0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CB66B-F17A-43C3-85D9-96CF3F300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31D16-54CD-48FF-A33C-B3E1AE08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4EBB-C092-475F-B046-62994FFE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5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5FCB0-E7F2-4F41-8BDA-ADF68150D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6E2098-49D7-44A1-9B02-639DE4C97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95F21-F476-4453-966B-A10C4458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7F36-C853-4C70-968E-6E86B63D6E0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A1638-71D8-4A48-A9E1-CFE5D0207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2658F-84BB-43D5-985B-D66300B9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4EBB-C092-475F-B046-62994FFE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23B5A2-6050-4AEA-824F-11FB49D68C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963294-2D82-4E7D-BF1A-C7E8A8073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403F5-82A1-4427-B741-DDEC9D886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7F36-C853-4C70-968E-6E86B63D6E0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DD546-6DAF-469B-90DD-1106519B3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60318-2187-4CDF-B0FF-C5C4CCBB9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4EBB-C092-475F-B046-62994FFE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7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EEB2C-B547-4C83-9E91-07B343FCA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703DC-CA31-40CD-B3D3-47FE6E24D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5CB9A-743E-44C8-81EA-CEA2979C2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7F36-C853-4C70-968E-6E86B63D6E0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47E41-F917-4838-88B7-569FE2E1C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4F29A-7BF1-42AE-8280-14A9B6963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4EBB-C092-475F-B046-62994FFE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2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85502-3CA4-4C99-A72A-A0BB780BB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F068D-B440-428A-BB3B-927B56C43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37343-47F0-424D-8F75-380DA846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7F36-C853-4C70-968E-6E86B63D6E0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8D50D-F775-4FE8-BCA1-2E1600DDC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01D7B-0285-4878-A8A3-D8829837B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4EBB-C092-475F-B046-62994FFE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0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0835F-AE67-408D-8284-6FC99F645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81DA3-8CCD-43BA-8E48-C27BEE6BF4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9994A9-9AC7-4CDA-9BFE-5093D6113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A2640-D19F-4329-A636-A7421511E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7F36-C853-4C70-968E-6E86B63D6E0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AD572-708A-46A3-8D90-9CFA2CA71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6E5F5-4622-49F9-89C1-4EF5F8B65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4EBB-C092-475F-B046-62994FFE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5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5B798-0C57-4671-A15B-99DFF08DA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6A931-4EFD-4B79-8C22-2227DBDB8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3D830B-7F49-4DDC-AFF4-D5D1E2C23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6D931A-2C5B-47C1-937C-B8B63CAE8C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9743EA-8EC3-4AA2-9106-8C3D9EEC21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7BED08-4BBD-44B5-A9B5-626D5F2DE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7F36-C853-4C70-968E-6E86B63D6E0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46EEDC-6417-493B-9F4A-D923C49D1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8B5DDD-0035-4350-8802-33611871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4EBB-C092-475F-B046-62994FFE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4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9B16-7626-448F-A88D-AFDAD06F8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2CD706-A85D-4E2E-B0BB-FE22BB493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7F36-C853-4C70-968E-6E86B63D6E0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6CB6B6-A4B2-4117-8F90-29F99A818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A3B8D5-268E-4DF9-A6A2-2AF81B372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4EBB-C092-475F-B046-62994FFE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5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E2BD89-4271-47D8-A748-3457296CE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7F36-C853-4C70-968E-6E86B63D6E0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C8C6F0-C888-499B-AB53-08250E6F1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6A479A-7DDF-4D6D-90BA-FAC7FFC84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4EBB-C092-475F-B046-62994FFE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5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15DC-E172-4AAA-97DE-143EFBB9D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B0793-F286-4822-8A7E-044034C74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C54EA8-711E-4AFF-AB89-03998B74C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F0F59-D0BB-4885-90E5-AE04FB1B0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7F36-C853-4C70-968E-6E86B63D6E0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CC11E4-B2D2-4AC7-A7D5-9E321927E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3380B-C148-41B2-8FCC-FFDBAC9E3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4EBB-C092-475F-B046-62994FFE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8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43A9E-34C1-4144-8252-E9EF8AE41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9984D7-27F6-4B4E-9B45-C8A2FFDA9A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2BE5A7-D05A-4360-A80E-2971C4147F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F9493-EEA2-470D-B982-591B60C3E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7F36-C853-4C70-968E-6E86B63D6E0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B7EF5-74C7-4C92-B81F-41439AE32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0DC55-AD81-45B3-8DA4-C298AD64B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4EBB-C092-475F-B046-62994FFE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0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7E2085-3BA0-44E2-9C08-A1E7D3BBD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BB9F3-EB34-47AB-B5C5-074D1CBF0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2F794-8981-4274-8A2F-D1C8EFA4C0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D7F36-C853-4C70-968E-6E86B63D6E0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07DE1-3297-47E2-A5DA-C1D155B40B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4D6BC-84B7-4F3F-9549-CE3A7EC5AC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04EBB-C092-475F-B046-62994FFE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5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C8818-F83E-4417-8563-CA3AAFAA2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120" y="335281"/>
            <a:ext cx="11521440" cy="5455920"/>
          </a:xfrm>
        </p:spPr>
        <p:txBody>
          <a:bodyPr>
            <a:noAutofit/>
          </a:bodyPr>
          <a:lstStyle/>
          <a:p>
            <a:r>
              <a:rPr lang="en-US" sz="10300" b="1" dirty="0">
                <a:latin typeface="Algerian" panose="04020705040A02060702" pitchFamily="82" charset="0"/>
              </a:rPr>
              <a:t>Sit down and begin to study for the quiz!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29B967-3F1D-4DD5-88A6-8B30E73FF6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0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567BB-E3AC-46E2-8FD2-A40B2BE6C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Review for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FE42C-D1B2-4794-B819-3305FF336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How did Georgia help contribute to World War I?</a:t>
            </a:r>
          </a:p>
          <a:p>
            <a:r>
              <a:rPr lang="en-US" b="1" dirty="0"/>
              <a:t>What was the boll weevil and what impact did it have on Georgia’s economy and farmers?</a:t>
            </a:r>
          </a:p>
          <a:p>
            <a:r>
              <a:rPr lang="en-US" b="1" dirty="0"/>
              <a:t>What is an economic depression?</a:t>
            </a:r>
          </a:p>
          <a:p>
            <a:r>
              <a:rPr lang="en-US" b="1" dirty="0"/>
              <a:t>What was the Dust Bowl?</a:t>
            </a:r>
          </a:p>
          <a:p>
            <a:r>
              <a:rPr lang="en-US" b="1" dirty="0"/>
              <a:t>Who was Franklin Delano Roosevelt? Where in Georgia did he sometimes stay? What did he create to try to get the United States out of the Great Depression?</a:t>
            </a:r>
          </a:p>
          <a:p>
            <a:r>
              <a:rPr lang="en-US" b="1" dirty="0"/>
              <a:t>What was the goal of the New Deal policies?</a:t>
            </a:r>
          </a:p>
          <a:p>
            <a:r>
              <a:rPr lang="en-US" b="1" dirty="0"/>
              <a:t>What was the Agricultural Adjustment Administration (AAA) and how did it help GA farmers?</a:t>
            </a:r>
          </a:p>
          <a:p>
            <a:r>
              <a:rPr lang="en-US" b="1" dirty="0"/>
              <a:t>What was the goal of the Social Security Act (SSA)?</a:t>
            </a:r>
          </a:p>
          <a:p>
            <a:r>
              <a:rPr lang="en-US" b="1" dirty="0"/>
              <a:t>What did the Civil Conservation Corps (CCC) do?</a:t>
            </a:r>
          </a:p>
          <a:p>
            <a:r>
              <a:rPr lang="en-US" b="1" dirty="0"/>
              <a:t>What did the Rural Electrification Administration (REA) do?</a:t>
            </a:r>
          </a:p>
        </p:txBody>
      </p:sp>
    </p:spTree>
    <p:extLst>
      <p:ext uri="{BB962C8B-B14F-4D97-AF65-F5344CB8AC3E}">
        <p14:creationId xmlns:p14="http://schemas.microsoft.com/office/powerpoint/2010/main" val="1935745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B19DB-237B-459D-B4AB-46E1ADE6A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81C32-C2EC-4ED0-82F0-89F77A4E2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/>
              <a:t>1.) Formative Assessment</a:t>
            </a:r>
          </a:p>
          <a:p>
            <a:pPr lvl="1"/>
            <a:r>
              <a:rPr lang="en-US" sz="3600" b="1" dirty="0"/>
              <a:t>CTLS Assess – “2020 Unit 6 Part 1 Formative WWI and Great Depression”</a:t>
            </a:r>
          </a:p>
          <a:p>
            <a:r>
              <a:rPr lang="en-US" sz="4000" b="1" dirty="0"/>
              <a:t>2.) Newsela Reading and Questions – “Road to Pearl Harbor Reading” &amp; “Road to Pearl Harbor Questions”</a:t>
            </a:r>
          </a:p>
          <a:p>
            <a:pPr lvl="1"/>
            <a:r>
              <a:rPr lang="en-US" sz="3600" b="1" dirty="0"/>
              <a:t>Can be found in CTLS Lesson Resources and my blog (burgergastudies.weebly.com)</a:t>
            </a:r>
          </a:p>
        </p:txBody>
      </p:sp>
    </p:spTree>
    <p:extLst>
      <p:ext uri="{BB962C8B-B14F-4D97-AF65-F5344CB8AC3E}">
        <p14:creationId xmlns:p14="http://schemas.microsoft.com/office/powerpoint/2010/main" val="296281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203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Algerian</vt:lpstr>
      <vt:lpstr>Arial</vt:lpstr>
      <vt:lpstr>Calibri</vt:lpstr>
      <vt:lpstr>Calibri Light</vt:lpstr>
      <vt:lpstr>Office Theme</vt:lpstr>
      <vt:lpstr>Sit down and begin to study for the quiz!</vt:lpstr>
      <vt:lpstr>Review for Quiz</vt:lpstr>
      <vt:lpstr>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 down and begin to study for the quiz!</dc:title>
  <dc:creator>Terence Burger</dc:creator>
  <cp:lastModifiedBy>Terence Burger</cp:lastModifiedBy>
  <cp:revision>5</cp:revision>
  <dcterms:created xsi:type="dcterms:W3CDTF">2021-03-15T01:39:16Z</dcterms:created>
  <dcterms:modified xsi:type="dcterms:W3CDTF">2021-03-15T14:38:39Z</dcterms:modified>
</cp:coreProperties>
</file>