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83163-6A38-472E-BA62-7F5D1C6049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826E6B-F044-40ED-9862-8CB685B554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6F962-A55D-4DB7-8019-B49DD1F4E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FAEA-CA33-45D5-AB14-60C5F905156D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99567-B6C4-4B64-8EC5-C329F8374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94626-40E0-4138-B887-221570205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A9AC-1C91-4E01-B335-176FAE7E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04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2BB8E-F976-41F6-93EA-59CDB139B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9F5080-F7EC-4A35-86EA-93FCF3EE0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CFFF3-0EF3-4E1D-803C-17DBC600D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FAEA-CA33-45D5-AB14-60C5F905156D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B4E32-9EEC-4C46-B3C2-3722A5545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DC903-4681-4A83-9022-49F17DE03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A9AC-1C91-4E01-B335-176FAE7E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41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A36E93-0492-4A18-BE1D-C3BAF7BF42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390CC6-B467-4DFF-9E01-2D3BE0C96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1F743-8C3E-4485-A9EB-5A9960A3E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FAEA-CA33-45D5-AB14-60C5F905156D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EB61-21A5-48B2-8647-AE6A542DB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D81BE-E187-4838-BE3A-B31165F5B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A9AC-1C91-4E01-B335-176FAE7E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39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F9558-5924-4062-B88B-8F487FDD1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FD1BD-3651-400C-AFEA-A750A3031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AC884-9D4C-49E4-9E34-94547AE8D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FAEA-CA33-45D5-AB14-60C5F905156D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AF974-4993-473F-8EF1-3C26220EE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012A3-9DAA-46ED-9A51-531FC7937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A9AC-1C91-4E01-B335-176FAE7E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3A70F-7E9A-4B06-AC17-C4D99C1E9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B6C1B6-2376-47D5-AB68-F44E729CA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4A894-A158-4210-8D38-88B2B44E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FAEA-CA33-45D5-AB14-60C5F905156D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FFC11-552C-495A-B69B-3B1B6DC60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18936-AFF1-4548-B80C-B6CCF386D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A9AC-1C91-4E01-B335-176FAE7E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40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FFF71-F716-4B5D-A7A5-F3603584C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0C6C4-DAC9-432A-AF54-89062BF32E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2237D9-7246-41C7-9D7E-DB6EAB259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63992D-C0F5-4F4D-9BCA-31D447787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FAEA-CA33-45D5-AB14-60C5F905156D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0D5D8-5E8C-4E82-AF0E-A335DA317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14EC8-8501-46F3-84C6-6EA8D908C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A9AC-1C91-4E01-B335-176FAE7E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0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43497-E4FD-4AA4-AA8B-2277D720C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B8C463-BFA2-42D6-9A58-570D77453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2225C5-2CDC-445B-8207-6A7CFB947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AA11E9-9A32-42A6-B115-FCC1840BBE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26608D-0539-4EA8-BBD3-24A3374617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E31509-5282-48E8-8FFB-55865061F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FAEA-CA33-45D5-AB14-60C5F905156D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295CE3-51D7-495D-B245-E0DF580A3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F7F7B9-46D1-4A5A-AADD-FA429779A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A9AC-1C91-4E01-B335-176FAE7E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56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6D894-11DD-4CF7-962D-7137F55E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3898B5-C16B-4202-BC00-B64C5EE99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FAEA-CA33-45D5-AB14-60C5F905156D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25B166-C437-4EC6-B78C-8B21E986A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B3214C-2256-4471-90D4-35CD6A74A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A9AC-1C91-4E01-B335-176FAE7E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16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5BDBC6-9D6C-4CCB-B25F-C01CB1768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FAEA-CA33-45D5-AB14-60C5F905156D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8C18B6-089D-4B50-852F-68373993B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43D21A-31E7-4662-A988-1A7EF0FA7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A9AC-1C91-4E01-B335-176FAE7E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83B43-E2FB-4658-8950-16832AE8A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B99E4-0BE2-4F8C-B1BD-3A23BF927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F0C888-EF8C-4B4C-80F8-84667733D2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DD9F6-943C-47E9-AD9B-D1D8EB327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FAEA-CA33-45D5-AB14-60C5F905156D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21016C-0E57-4F37-9ADB-FA71A6FA0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3E0455-E3C6-4ED0-9285-9DD0ADCE1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A9AC-1C91-4E01-B335-176FAE7E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1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8F800-512C-460B-A761-E15DA04C8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E0C36A-834F-46C2-8447-6EC4D9ED64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4822C6-733F-4DCA-BAAB-C9083CEB0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5A6C0F-64BF-47EA-8EC5-7E4369AA8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FAEA-CA33-45D5-AB14-60C5F905156D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C93B3-8A8B-4F58-9AF9-62A73B95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BD3F80-71FB-4D36-A039-4B777E6F8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A9AC-1C91-4E01-B335-176FAE7E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7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C65F1B-3E8B-42FD-8EFC-04B7D88EC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531F78-0D60-4F72-B089-2955A4FC6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A237D-7A73-4B45-B10B-954CB3CA2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4FAEA-CA33-45D5-AB14-60C5F905156D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FF58A-EC8B-4EB8-B190-258E8A74F6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CBB91-6178-4FF0-A7FD-2148EA97FD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8A9AC-1C91-4E01-B335-176FAE7E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6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63A45-A08C-4075-A5AB-7CC4987F0C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u="sng" dirty="0"/>
              <a:t>LT</a:t>
            </a:r>
            <a:r>
              <a:rPr lang="en-US" sz="4000" b="1" dirty="0"/>
              <a:t> - I can analyze Georgia’s participation in important events that occurred from World War I through the Great Depression.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52A92E-0C6B-4054-82AC-F522E23F6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150" y="3602037"/>
            <a:ext cx="11277600" cy="2598737"/>
          </a:xfrm>
        </p:spPr>
        <p:txBody>
          <a:bodyPr>
            <a:normAutofit/>
          </a:bodyPr>
          <a:lstStyle/>
          <a:p>
            <a:r>
              <a:rPr lang="en-US" sz="3600" b="1" dirty="0"/>
              <a:t>In your notebook: </a:t>
            </a:r>
          </a:p>
          <a:p>
            <a:r>
              <a:rPr lang="en-US" sz="3600" b="1" dirty="0"/>
              <a:t>1.) What is an economic depression?</a:t>
            </a:r>
          </a:p>
          <a:p>
            <a:r>
              <a:rPr lang="en-US" sz="3600" b="1" dirty="0"/>
              <a:t>2.) List some things that happened in the United States that led to the Great Depression.</a:t>
            </a:r>
          </a:p>
        </p:txBody>
      </p:sp>
    </p:spTree>
    <p:extLst>
      <p:ext uri="{BB962C8B-B14F-4D97-AF65-F5344CB8AC3E}">
        <p14:creationId xmlns:p14="http://schemas.microsoft.com/office/powerpoint/2010/main" val="1963380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FD6E1-EF9B-46AA-A5D6-797D9D8C2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CF46E-424F-4A1A-A54F-E0F8D3649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u="sng" dirty="0"/>
              <a:t>Friday</a:t>
            </a:r>
            <a:r>
              <a:rPr lang="en-US" sz="3600" b="1" dirty="0"/>
              <a:t> – Mr. Burger will not be here, so you will continue the SS8H8 Reading and questions that we started Tuesday. This can be found on CTLS and my blog.</a:t>
            </a:r>
          </a:p>
          <a:p>
            <a:r>
              <a:rPr lang="en-US" sz="3600" b="1" u="sng" dirty="0"/>
              <a:t>Saturday</a:t>
            </a:r>
            <a:r>
              <a:rPr lang="en-US" sz="3600" b="1" dirty="0"/>
              <a:t> – Saturday school (next slide will have list of students). Unit 5 Summative Quizlet is back on my blog, so study it!!!</a:t>
            </a:r>
          </a:p>
          <a:p>
            <a:r>
              <a:rPr lang="en-US" sz="3600" b="1" u="sng" dirty="0"/>
              <a:t>Monday</a:t>
            </a:r>
            <a:r>
              <a:rPr lang="en-US" sz="3600" b="1" dirty="0"/>
              <a:t> – Unit 6 Formative will be based on SS8H8 reading we did this week. See my blog for </a:t>
            </a:r>
            <a:r>
              <a:rPr lang="en-US" sz="3600" b="1" dirty="0" err="1"/>
              <a:t>quizlet</a:t>
            </a:r>
            <a:r>
              <a:rPr lang="en-US" sz="3600" b="1" dirty="0"/>
              <a:t> to study.</a:t>
            </a:r>
          </a:p>
        </p:txBody>
      </p:sp>
    </p:spTree>
    <p:extLst>
      <p:ext uri="{BB962C8B-B14F-4D97-AF65-F5344CB8AC3E}">
        <p14:creationId xmlns:p14="http://schemas.microsoft.com/office/powerpoint/2010/main" val="2020338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CD070-81A5-4776-89AB-40B37FF23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Saturday School – Unit 5 Summative (9 AM &amp; 10:40 AM)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3CD0EC8-D0A8-41F2-80DA-32350884E5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541237"/>
              </p:ext>
            </p:extLst>
          </p:nvPr>
        </p:nvGraphicFramePr>
        <p:xfrm>
          <a:off x="838200" y="1690688"/>
          <a:ext cx="10515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07009684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639765073"/>
                    </a:ext>
                  </a:extLst>
                </a:gridCol>
              </a:tblGrid>
              <a:tr h="35512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Period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214627"/>
                  </a:ext>
                </a:extLst>
              </a:tr>
              <a:tr h="4553422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Antonio Perez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Jasmin Portillo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Kareli Ortega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Diego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Elvir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-Florentino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Juan Guerrero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Octavio Martinez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Abie Vazquez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Kevin Torres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Josue Salgado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Diego Lopez-Lopez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Dante Romney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Luis Dos Santos Miguel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Gaddiel Perales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Mateo Martinez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John Ceballos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Jonathan Vicente-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Oxlaj</a:t>
                      </a:r>
                      <a:endParaRPr lang="en-US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Dayana Reyna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Franklin Sanchez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Batres</a:t>
                      </a:r>
                      <a:endParaRPr lang="en-US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Isabel Carranza-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Garduno</a:t>
                      </a:r>
                      <a:endParaRPr lang="en-US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Steven Rivera Osorio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Cristian Arevalo Najera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Jovany Montoya Garcia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Ricardo Perez Hernandez</a:t>
                      </a:r>
                    </a:p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Juan Toledo-Torres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892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700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8B12F-B698-47D1-97B2-8E2DAF85F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Work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C02B9-3CBC-4044-9665-7AFD796A1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America the Story of Us: Bust</a:t>
            </a:r>
          </a:p>
          <a:p>
            <a:pPr lvl="1"/>
            <a:r>
              <a:rPr lang="en-US" sz="5400" b="1" dirty="0"/>
              <a:t>Watch the video and answer the questions. Questions can be found in lesson resources in CTLS or on my blog.</a:t>
            </a:r>
          </a:p>
        </p:txBody>
      </p:sp>
    </p:spTree>
    <p:extLst>
      <p:ext uri="{BB962C8B-B14F-4D97-AF65-F5344CB8AC3E}">
        <p14:creationId xmlns:p14="http://schemas.microsoft.com/office/powerpoint/2010/main" val="2318606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240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LT - I can analyze Georgia’s participation in important events that occurred from World War I through the Great Depression. </vt:lpstr>
      <vt:lpstr>Reminders</vt:lpstr>
      <vt:lpstr>Saturday School – Unit 5 Summative (9 AM &amp; 10:40 AM)</vt:lpstr>
      <vt:lpstr>Work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Terence Burger</dc:creator>
  <cp:lastModifiedBy>Terence Burger</cp:lastModifiedBy>
  <cp:revision>2</cp:revision>
  <dcterms:created xsi:type="dcterms:W3CDTF">2021-03-11T15:08:04Z</dcterms:created>
  <dcterms:modified xsi:type="dcterms:W3CDTF">2021-03-11T15:25:34Z</dcterms:modified>
</cp:coreProperties>
</file>