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 the following in your notebook: What is a blockade and what impact did it have on the civil war?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Learning Target - 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</a:rPr>
              <a:t>I can explain Georgia's role in the Civil War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4B3A-1F14-4CA1-A391-6C70F889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5469-139F-4F6B-82A7-ABC790558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We will do our second set of readings about the Civil War, and you will take the 5 W’s notes.</a:t>
            </a:r>
          </a:p>
          <a:p>
            <a:pPr lvl="1"/>
            <a:r>
              <a:rPr lang="en-US" sz="2400" b="1" dirty="0"/>
              <a:t>What was it?</a:t>
            </a:r>
          </a:p>
          <a:p>
            <a:pPr lvl="1"/>
            <a:r>
              <a:rPr lang="en-US" sz="2400" b="1" dirty="0"/>
              <a:t>When did it occur?</a:t>
            </a:r>
          </a:p>
          <a:p>
            <a:pPr lvl="1"/>
            <a:r>
              <a:rPr lang="en-US" sz="2400" b="1" dirty="0"/>
              <a:t>Who was involved?</a:t>
            </a:r>
          </a:p>
          <a:p>
            <a:pPr lvl="1"/>
            <a:r>
              <a:rPr lang="en-US" sz="2400" b="1" dirty="0"/>
              <a:t>Where did it occur?</a:t>
            </a:r>
          </a:p>
          <a:p>
            <a:pPr lvl="1"/>
            <a:r>
              <a:rPr lang="en-US" sz="2400" b="1" dirty="0"/>
              <a:t>Why did it occur? Why is it important?</a:t>
            </a:r>
          </a:p>
          <a:p>
            <a:r>
              <a:rPr lang="en-US" sz="2800" b="1" dirty="0"/>
              <a:t>Use the reading and graphic organizer to complete the assignment.</a:t>
            </a:r>
          </a:p>
        </p:txBody>
      </p:sp>
    </p:spTree>
    <p:extLst>
      <p:ext uri="{BB962C8B-B14F-4D97-AF65-F5344CB8AC3E}">
        <p14:creationId xmlns:p14="http://schemas.microsoft.com/office/powerpoint/2010/main" val="254354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77D0-F9D7-4974-9298-4B1EADEB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FFB-34B0-47CA-B1A0-B5AB2DE9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is something that you learned about the Civil War today?</a:t>
            </a:r>
          </a:p>
        </p:txBody>
      </p:sp>
    </p:spTree>
    <p:extLst>
      <p:ext uri="{BB962C8B-B14F-4D97-AF65-F5344CB8AC3E}">
        <p14:creationId xmlns:p14="http://schemas.microsoft.com/office/powerpoint/2010/main" val="11774576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11" ma:contentTypeDescription="Create a new document." ma:contentTypeScope="" ma:versionID="82ff4aed50ff3bc0b4fda263f6de6e54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24f9b152b626ef4003fc1dfbd679247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842994-4DDA-4230-8522-295424E07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bce7efe-5611-445c-8ca3-4062a23aca31"/>
    <ds:schemaRef ds:uri="eea96a66-d6c2-4d9c-af83-8babcc46a72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{05A41A46-5569-4E1A-A551-5CC1B2491774}tf33552983_win32</Template>
  <TotalTime>70</TotalTime>
  <Words>110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Franklin Gothic Book</vt:lpstr>
      <vt:lpstr>Franklin Gothic Demi</vt:lpstr>
      <vt:lpstr>Wingdings 2</vt:lpstr>
      <vt:lpstr>DividendVTI</vt:lpstr>
      <vt:lpstr>Answer the following in your notebook: What is a blockade and what impact did it have on the civil war?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the following in your notebook: Which region of the country was more agricultural and which was more industrial?</dc:title>
  <dc:creator>Terence Burger</dc:creator>
  <cp:lastModifiedBy>Terence Burger</cp:lastModifiedBy>
  <cp:revision>5</cp:revision>
  <dcterms:created xsi:type="dcterms:W3CDTF">2021-01-25T14:28:56Z</dcterms:created>
  <dcterms:modified xsi:type="dcterms:W3CDTF">2021-01-26T16:15:55Z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