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sldIdLst>
    <p:sldId id="257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>
            <a:normAutofit fontScale="90000"/>
          </a:bodyPr>
          <a:lstStyle/>
          <a:p>
            <a:r>
              <a:rPr lang="en-US" dirty="0"/>
              <a:t>Answer the following in your notebook: In your own words, what was the Georgia Platform?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+mj-lt"/>
              </a:rPr>
              <a:t>Learning Target - </a:t>
            </a:r>
            <a:r>
              <a:rPr lang="en-US" sz="2000" b="1" dirty="0">
                <a:solidFill>
                  <a:schemeClr val="tx1"/>
                </a:solidFill>
                <a:effectLst/>
                <a:latin typeface="+mj-lt"/>
              </a:rPr>
              <a:t>I can explain Georgia's role in the Civil War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34B3A-1F14-4CA1-A391-6C70F8892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Work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A5469-139F-4F6B-82A7-ABC790558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/>
              <a:t>We will do our second set of readings about the Civil War, and you will take the 5 W’s notes.</a:t>
            </a:r>
          </a:p>
          <a:p>
            <a:pPr lvl="1"/>
            <a:r>
              <a:rPr lang="en-US" sz="2400" b="1" dirty="0"/>
              <a:t>What was it?</a:t>
            </a:r>
          </a:p>
          <a:p>
            <a:pPr lvl="1"/>
            <a:r>
              <a:rPr lang="en-US" sz="2400" b="1" dirty="0"/>
              <a:t>When did it occur?</a:t>
            </a:r>
          </a:p>
          <a:p>
            <a:pPr lvl="1"/>
            <a:r>
              <a:rPr lang="en-US" sz="2400" b="1" dirty="0"/>
              <a:t>Who was involved?</a:t>
            </a:r>
          </a:p>
          <a:p>
            <a:pPr lvl="1"/>
            <a:r>
              <a:rPr lang="en-US" sz="2400" b="1" dirty="0"/>
              <a:t>Where did it occur?</a:t>
            </a:r>
          </a:p>
          <a:p>
            <a:pPr lvl="1"/>
            <a:r>
              <a:rPr lang="en-US" sz="2400" b="1" dirty="0"/>
              <a:t>Why did it occur? Why is it important?</a:t>
            </a:r>
          </a:p>
          <a:p>
            <a:r>
              <a:rPr lang="en-US" sz="2800" b="1" dirty="0"/>
              <a:t>Use the reading and graphic organizer to complete the assignment.</a:t>
            </a:r>
          </a:p>
        </p:txBody>
      </p:sp>
    </p:spTree>
    <p:extLst>
      <p:ext uri="{BB962C8B-B14F-4D97-AF65-F5344CB8AC3E}">
        <p14:creationId xmlns:p14="http://schemas.microsoft.com/office/powerpoint/2010/main" val="2543541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B77D0-F9D7-4974-9298-4B1EADEB2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Closing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CFFFB-34B0-47CA-B1A0-B5AB2DE93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What is something that you learned about the Civil War today?</a:t>
            </a:r>
          </a:p>
        </p:txBody>
      </p:sp>
    </p:spTree>
    <p:extLst>
      <p:ext uri="{BB962C8B-B14F-4D97-AF65-F5344CB8AC3E}">
        <p14:creationId xmlns:p14="http://schemas.microsoft.com/office/powerpoint/2010/main" val="117745767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DC8281CB00BD438BD1B3106515BC45" ma:contentTypeVersion="11" ma:contentTypeDescription="Create a new document." ma:contentTypeScope="" ma:versionID="82ff4aed50ff3bc0b4fda263f6de6e54">
  <xsd:schema xmlns:xsd="http://www.w3.org/2001/XMLSchema" xmlns:xs="http://www.w3.org/2001/XMLSchema" xmlns:p="http://schemas.microsoft.com/office/2006/metadata/properties" xmlns:ns3="eea96a66-d6c2-4d9c-af83-8babcc46a729" xmlns:ns4="bbce7efe-5611-445c-8ca3-4062a23aca31" targetNamespace="http://schemas.microsoft.com/office/2006/metadata/properties" ma:root="true" ma:fieldsID="124f9b152b626ef4003fc1dfbd679247" ns3:_="" ns4:_="">
    <xsd:import namespace="eea96a66-d6c2-4d9c-af83-8babcc46a729"/>
    <xsd:import namespace="bbce7efe-5611-445c-8ca3-4062a23aca3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a96a66-d6c2-4d9c-af83-8babcc46a72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ce7efe-5611-445c-8ca3-4062a23aca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842994-4DDA-4230-8522-295424E077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a96a66-d6c2-4d9c-af83-8babcc46a729"/>
    <ds:schemaRef ds:uri="bbce7efe-5611-445c-8ca3-4062a23aca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289AE2-D2AE-49D1-AFAC-3A79F6794255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bbce7efe-5611-445c-8ca3-4062a23aca31"/>
    <ds:schemaRef ds:uri="http://purl.org/dc/elements/1.1/"/>
    <ds:schemaRef ds:uri="http://schemas.openxmlformats.org/package/2006/metadata/core-properties"/>
    <ds:schemaRef ds:uri="eea96a66-d6c2-4d9c-af83-8babcc46a729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{05A41A46-5569-4E1A-A551-5CC1B2491774}tf33552983_win32</Template>
  <TotalTime>58</TotalTime>
  <Words>106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Franklin Gothic Book</vt:lpstr>
      <vt:lpstr>Franklin Gothic Demi</vt:lpstr>
      <vt:lpstr>Wingdings 2</vt:lpstr>
      <vt:lpstr>DividendVTI</vt:lpstr>
      <vt:lpstr>Answer the following in your notebook: In your own words, what was the Georgia Platform?</vt:lpstr>
      <vt:lpstr>Work Session</vt:lpstr>
      <vt:lpstr>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Answer the following in your notebook: Which region of the country was more agricultural and which was more industrial?</dc:title>
  <dc:creator>Terence Burger</dc:creator>
  <cp:lastModifiedBy>Terence Burger</cp:lastModifiedBy>
  <cp:revision>4</cp:revision>
  <dcterms:created xsi:type="dcterms:W3CDTF">2021-01-25T14:28:56Z</dcterms:created>
  <dcterms:modified xsi:type="dcterms:W3CDTF">2021-01-26T16:03:52Z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0x0101000DDC8281CB00BD438BD1B3106515BC45</vt:lpwstr>
  </property>
</Properties>
</file>