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1/26/2021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1/26/2021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1/26/2021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1/26/2021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1/26/2021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1/26/2021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fontScale="90000"/>
          </a:bodyPr>
          <a:lstStyle/>
          <a:p>
            <a:r>
              <a:rPr lang="en-US" dirty="0"/>
              <a:t>Answer the following in your notebook: What is a tariff and why is it important in our understanding of the </a:t>
            </a:r>
            <a:r>
              <a:rPr lang="en-US"/>
              <a:t>civil war?</a:t>
            </a:r>
            <a:endParaRPr lang="en-US"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sz="2000" b="1" dirty="0">
                <a:solidFill>
                  <a:schemeClr val="tx1"/>
                </a:solidFill>
                <a:latin typeface="+mj-lt"/>
              </a:rPr>
              <a:t>Learning Target - </a:t>
            </a:r>
            <a:r>
              <a:rPr lang="en-US" sz="2000" b="1" dirty="0">
                <a:solidFill>
                  <a:schemeClr val="tx1"/>
                </a:solidFill>
                <a:effectLst/>
                <a:latin typeface="+mj-lt"/>
              </a:rPr>
              <a:t>I can explain Georgia's role in the Civil War</a:t>
            </a:r>
            <a:endParaRPr lang="en-US" sz="2000" b="1" dirty="0">
              <a:solidFill>
                <a:schemeClr val="tx1"/>
              </a:solidFill>
              <a:latin typeface="+mj-lt"/>
            </a:endParaRP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29A20-427C-46BB-9236-EF432DA8F784}"/>
              </a:ext>
            </a:extLst>
          </p:cNvPr>
          <p:cNvSpPr>
            <a:spLocks noGrp="1"/>
          </p:cNvSpPr>
          <p:nvPr>
            <p:ph type="title"/>
          </p:nvPr>
        </p:nvSpPr>
        <p:spPr/>
        <p:txBody>
          <a:bodyPr/>
          <a:lstStyle/>
          <a:p>
            <a:pPr algn="ctr"/>
            <a:r>
              <a:rPr lang="en-US" dirty="0"/>
              <a:t>USA Test Prep Check-In</a:t>
            </a:r>
          </a:p>
        </p:txBody>
      </p:sp>
      <p:sp>
        <p:nvSpPr>
          <p:cNvPr id="3" name="Content Placeholder 2">
            <a:extLst>
              <a:ext uri="{FF2B5EF4-FFF2-40B4-BE49-F238E27FC236}">
                <a16:creationId xmlns:a16="http://schemas.microsoft.com/office/drawing/2014/main" id="{55127932-8647-407E-9FB9-CB45DC4F4AFA}"/>
              </a:ext>
            </a:extLst>
          </p:cNvPr>
          <p:cNvSpPr>
            <a:spLocks noGrp="1"/>
          </p:cNvSpPr>
          <p:nvPr>
            <p:ph idx="1"/>
          </p:nvPr>
        </p:nvSpPr>
        <p:spPr/>
        <p:txBody>
          <a:bodyPr>
            <a:normAutofit/>
          </a:bodyPr>
          <a:lstStyle/>
          <a:p>
            <a:r>
              <a:rPr lang="en-US" sz="3200" b="1" dirty="0"/>
              <a:t>Many students did not complete the USA Test Prep work. At this point you still can, but it is very late. It will help you for your SUMMATIVE TEST next week.</a:t>
            </a:r>
          </a:p>
          <a:p>
            <a:r>
              <a:rPr lang="en-US" sz="3200" b="1" dirty="0"/>
              <a:t>During the work session, we will go over your current grades and what needs to be done.</a:t>
            </a:r>
          </a:p>
        </p:txBody>
      </p:sp>
    </p:spTree>
    <p:extLst>
      <p:ext uri="{BB962C8B-B14F-4D97-AF65-F5344CB8AC3E}">
        <p14:creationId xmlns:p14="http://schemas.microsoft.com/office/powerpoint/2010/main" val="366534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34B3A-1F14-4CA1-A391-6C70F8892592}"/>
              </a:ext>
            </a:extLst>
          </p:cNvPr>
          <p:cNvSpPr>
            <a:spLocks noGrp="1"/>
          </p:cNvSpPr>
          <p:nvPr>
            <p:ph type="title"/>
          </p:nvPr>
        </p:nvSpPr>
        <p:spPr/>
        <p:txBody>
          <a:bodyPr/>
          <a:lstStyle/>
          <a:p>
            <a:pPr algn="ctr"/>
            <a:r>
              <a:rPr lang="en-US" b="1" dirty="0"/>
              <a:t>Work Session</a:t>
            </a:r>
          </a:p>
        </p:txBody>
      </p:sp>
      <p:sp>
        <p:nvSpPr>
          <p:cNvPr id="3" name="Content Placeholder 2">
            <a:extLst>
              <a:ext uri="{FF2B5EF4-FFF2-40B4-BE49-F238E27FC236}">
                <a16:creationId xmlns:a16="http://schemas.microsoft.com/office/drawing/2014/main" id="{EB6A5469-139F-4F6B-82A7-ABC790558D7B}"/>
              </a:ext>
            </a:extLst>
          </p:cNvPr>
          <p:cNvSpPr>
            <a:spLocks noGrp="1"/>
          </p:cNvSpPr>
          <p:nvPr>
            <p:ph idx="1"/>
          </p:nvPr>
        </p:nvSpPr>
        <p:spPr/>
        <p:txBody>
          <a:bodyPr>
            <a:normAutofit lnSpcReduction="10000"/>
          </a:bodyPr>
          <a:lstStyle/>
          <a:p>
            <a:r>
              <a:rPr lang="en-US" sz="2800" b="1" dirty="0"/>
              <a:t>We will read about the Civil War, and you will take the 5 W’s notes.</a:t>
            </a:r>
          </a:p>
          <a:p>
            <a:pPr lvl="1"/>
            <a:r>
              <a:rPr lang="en-US" sz="2400" b="1" dirty="0"/>
              <a:t>What was it?</a:t>
            </a:r>
          </a:p>
          <a:p>
            <a:pPr lvl="1"/>
            <a:r>
              <a:rPr lang="en-US" sz="2400" b="1" dirty="0"/>
              <a:t>When did it occur?</a:t>
            </a:r>
          </a:p>
          <a:p>
            <a:pPr lvl="1"/>
            <a:r>
              <a:rPr lang="en-US" sz="2400" b="1" dirty="0"/>
              <a:t>Who was involved?</a:t>
            </a:r>
          </a:p>
          <a:p>
            <a:pPr lvl="1"/>
            <a:r>
              <a:rPr lang="en-US" sz="2400" b="1" dirty="0"/>
              <a:t>Where did it occur?</a:t>
            </a:r>
          </a:p>
          <a:p>
            <a:pPr lvl="1"/>
            <a:r>
              <a:rPr lang="en-US" sz="2400" b="1" dirty="0"/>
              <a:t>Why did it occur? Why is it important?</a:t>
            </a:r>
          </a:p>
          <a:p>
            <a:r>
              <a:rPr lang="en-US" sz="2800" b="1" dirty="0"/>
              <a:t>Use the reading and graphic organizer to complete the assignment.</a:t>
            </a:r>
          </a:p>
        </p:txBody>
      </p:sp>
    </p:spTree>
    <p:extLst>
      <p:ext uri="{BB962C8B-B14F-4D97-AF65-F5344CB8AC3E}">
        <p14:creationId xmlns:p14="http://schemas.microsoft.com/office/powerpoint/2010/main" val="254354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77D0-F9D7-4974-9298-4B1EADEB27AA}"/>
              </a:ext>
            </a:extLst>
          </p:cNvPr>
          <p:cNvSpPr>
            <a:spLocks noGrp="1"/>
          </p:cNvSpPr>
          <p:nvPr>
            <p:ph type="title"/>
          </p:nvPr>
        </p:nvSpPr>
        <p:spPr/>
        <p:txBody>
          <a:bodyPr/>
          <a:lstStyle/>
          <a:p>
            <a:pPr algn="ctr"/>
            <a:r>
              <a:rPr lang="en-US" b="1" dirty="0"/>
              <a:t>Closing</a:t>
            </a:r>
          </a:p>
        </p:txBody>
      </p:sp>
      <p:sp>
        <p:nvSpPr>
          <p:cNvPr id="3" name="Content Placeholder 2">
            <a:extLst>
              <a:ext uri="{FF2B5EF4-FFF2-40B4-BE49-F238E27FC236}">
                <a16:creationId xmlns:a16="http://schemas.microsoft.com/office/drawing/2014/main" id="{147CFFFB-34B0-47CA-B1A0-B5AB2DE93698}"/>
              </a:ext>
            </a:extLst>
          </p:cNvPr>
          <p:cNvSpPr>
            <a:spLocks noGrp="1"/>
          </p:cNvSpPr>
          <p:nvPr>
            <p:ph idx="1"/>
          </p:nvPr>
        </p:nvSpPr>
        <p:spPr/>
        <p:txBody>
          <a:bodyPr>
            <a:normAutofit/>
          </a:bodyPr>
          <a:lstStyle/>
          <a:p>
            <a:r>
              <a:rPr lang="en-US" sz="3200" b="1" dirty="0"/>
              <a:t>What is something that you learned about the Civil War today?</a:t>
            </a:r>
          </a:p>
        </p:txBody>
      </p:sp>
    </p:spTree>
    <p:extLst>
      <p:ext uri="{BB962C8B-B14F-4D97-AF65-F5344CB8AC3E}">
        <p14:creationId xmlns:p14="http://schemas.microsoft.com/office/powerpoint/2010/main" val="1177457674"/>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DC8281CB00BD438BD1B3106515BC45" ma:contentTypeVersion="11" ma:contentTypeDescription="Create a new document." ma:contentTypeScope="" ma:versionID="82ff4aed50ff3bc0b4fda263f6de6e54">
  <xsd:schema xmlns:xsd="http://www.w3.org/2001/XMLSchema" xmlns:xs="http://www.w3.org/2001/XMLSchema" xmlns:p="http://schemas.microsoft.com/office/2006/metadata/properties" xmlns:ns3="eea96a66-d6c2-4d9c-af83-8babcc46a729" xmlns:ns4="bbce7efe-5611-445c-8ca3-4062a23aca31" targetNamespace="http://schemas.microsoft.com/office/2006/metadata/properties" ma:root="true" ma:fieldsID="124f9b152b626ef4003fc1dfbd679247" ns3:_="" ns4:_="">
    <xsd:import namespace="eea96a66-d6c2-4d9c-af83-8babcc46a729"/>
    <xsd:import namespace="bbce7efe-5611-445c-8ca3-4062a23aca3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96a66-d6c2-4d9c-af83-8babcc46a72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ce7efe-5611-445c-8ca3-4062a23aca3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842994-4DDA-4230-8522-295424E07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96a66-d6c2-4d9c-af83-8babcc46a729"/>
    <ds:schemaRef ds:uri="bbce7efe-5611-445c-8ca3-4062a23aca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8D289AE2-D2AE-49D1-AFAC-3A79F6794255}">
  <ds:schemaRefs>
    <ds:schemaRef ds:uri="http://schemas.microsoft.com/office/2006/metadata/properties"/>
    <ds:schemaRef ds:uri="http://schemas.microsoft.com/office/2006/documentManagement/types"/>
    <ds:schemaRef ds:uri="http://www.w3.org/XML/1998/namespace"/>
    <ds:schemaRef ds:uri="http://purl.org/dc/terms/"/>
    <ds:schemaRef ds:uri="http://schemas.microsoft.com/office/infopath/2007/PartnerControls"/>
    <ds:schemaRef ds:uri="bbce7efe-5611-445c-8ca3-4062a23aca31"/>
    <ds:schemaRef ds:uri="http://purl.org/dc/elements/1.1/"/>
    <ds:schemaRef ds:uri="http://schemas.openxmlformats.org/package/2006/metadata/core-properties"/>
    <ds:schemaRef ds:uri="eea96a66-d6c2-4d9c-af83-8babcc46a72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{05A41A46-5569-4E1A-A551-5CC1B2491774}tf33552983_win32</Template>
  <TotalTime>33</TotalTime>
  <Words>165</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Franklin Gothic Book</vt:lpstr>
      <vt:lpstr>Franklin Gothic Demi</vt:lpstr>
      <vt:lpstr>Wingdings 2</vt:lpstr>
      <vt:lpstr>DividendVTI</vt:lpstr>
      <vt:lpstr>Answer the following in your notebook: What is a tariff and why is it important in our understanding of the civil war?</vt:lpstr>
      <vt:lpstr>USA Test Prep Check-In</vt:lpstr>
      <vt:lpstr>Work Session</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 the following in your notebook: Which region of the country was more agricultural and which was more industrial?</dc:title>
  <dc:creator>Terence Burger</dc:creator>
  <cp:lastModifiedBy>Terence Burger</cp:lastModifiedBy>
  <cp:revision>3</cp:revision>
  <dcterms:created xsi:type="dcterms:W3CDTF">2021-01-25T14:28:56Z</dcterms:created>
  <dcterms:modified xsi:type="dcterms:W3CDTF">2021-01-26T15:38:41Z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0x0101000DDC8281CB00BD438BD1B3106515BC45</vt:lpwstr>
  </property>
</Properties>
</file>