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3BA2-C738-4F53-A769-9E0A47F35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American Civil War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0C94B-F34F-411F-94D2-663F91577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743078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In the chat box, write down one thing about the Civil War that you learned this week using USA Test Prep that you did not know before.</a:t>
            </a:r>
          </a:p>
        </p:txBody>
      </p:sp>
    </p:spTree>
    <p:extLst>
      <p:ext uri="{BB962C8B-B14F-4D97-AF65-F5344CB8AC3E}">
        <p14:creationId xmlns:p14="http://schemas.microsoft.com/office/powerpoint/2010/main" val="412436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209BB-695D-4CBB-84ED-50FCA6AA3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Assignments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20C43-0173-4D08-9A64-B996CD4B0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You have two assessments that need to be completed on USA Test Prep.</a:t>
            </a:r>
          </a:p>
          <a:p>
            <a:r>
              <a:rPr lang="en-US" b="1" dirty="0"/>
              <a:t>www.usatestprep.com</a:t>
            </a:r>
          </a:p>
          <a:p>
            <a:pPr lvl="1"/>
            <a:r>
              <a:rPr lang="en-US" b="1" dirty="0"/>
              <a:t>Login</a:t>
            </a:r>
          </a:p>
          <a:p>
            <a:pPr lvl="1"/>
            <a:r>
              <a:rPr lang="en-US" b="1" dirty="0"/>
              <a:t>Member Login</a:t>
            </a:r>
          </a:p>
          <a:p>
            <a:pPr lvl="1"/>
            <a:r>
              <a:rPr lang="en-US" b="1" dirty="0"/>
              <a:t>Account ID – smitha67</a:t>
            </a:r>
          </a:p>
          <a:p>
            <a:pPr lvl="1"/>
            <a:r>
              <a:rPr lang="en-US" b="1" dirty="0"/>
              <a:t>User Name – Lunch #</a:t>
            </a:r>
          </a:p>
          <a:p>
            <a:pPr lvl="1"/>
            <a:r>
              <a:rPr lang="en-US" b="1" dirty="0"/>
              <a:t>Password – Lunch #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6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1BFE1-87CF-43FD-B5A6-E85B040BC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Once Logged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6CDDF-2241-41F9-8A00-BE33033B9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You will see two assignments:</a:t>
            </a:r>
          </a:p>
          <a:p>
            <a:pPr lvl="1"/>
            <a:r>
              <a:rPr lang="en-US" b="1" dirty="0"/>
              <a:t>1.) </a:t>
            </a:r>
            <a:r>
              <a:rPr lang="en-US" b="1" u="sng" dirty="0"/>
              <a:t>SS8H5A</a:t>
            </a:r>
            <a:r>
              <a:rPr lang="en-US" b="1" dirty="0"/>
              <a:t> – This should have been finished </a:t>
            </a:r>
            <a:r>
              <a:rPr lang="en-US" b="1" u="sng" dirty="0"/>
              <a:t>Wednesday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2.) </a:t>
            </a:r>
            <a:r>
              <a:rPr lang="en-US" b="1" u="sng" dirty="0"/>
              <a:t>SS8H5B</a:t>
            </a:r>
            <a:r>
              <a:rPr lang="en-US" b="1" dirty="0"/>
              <a:t> – This needs to be finished </a:t>
            </a:r>
            <a:r>
              <a:rPr lang="en-US" b="1" u="sng" dirty="0"/>
              <a:t>today</a:t>
            </a:r>
            <a:r>
              <a:rPr lang="en-US" b="1" dirty="0"/>
              <a:t>.</a:t>
            </a:r>
          </a:p>
          <a:p>
            <a:r>
              <a:rPr lang="en-US" b="1" dirty="0"/>
              <a:t>You can work on the assignments at your own pace; however, just know it is a lot of work and </a:t>
            </a:r>
            <a:r>
              <a:rPr lang="en-US" b="1" u="sng" dirty="0"/>
              <a:t>YOU CANNOT MOVE ON UNTIL YOU REACH A MINIMUM OF A 75%</a:t>
            </a:r>
            <a:r>
              <a:rPr lang="en-US" b="1" dirty="0"/>
              <a:t>. You can take as many attempts as you need.</a:t>
            </a:r>
          </a:p>
          <a:p>
            <a:r>
              <a:rPr lang="en-US" b="1" dirty="0"/>
              <a:t>You must do all work assigned, not just the tests.</a:t>
            </a:r>
          </a:p>
          <a:p>
            <a:r>
              <a:rPr lang="en-US" b="1" dirty="0"/>
              <a:t>I can track your progress the entire time you are on USA Test Prep, so I can see those that are working and those that are not.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19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11" ma:contentTypeDescription="Create a new document." ma:contentTypeScope="" ma:versionID="82ff4aed50ff3bc0b4fda263f6de6e54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124f9b152b626ef4003fc1dfbd679247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25AE8D-F7E1-47F7-A212-74E366A807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6831C1-AEDA-4785-B542-44E9803DDC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7F66E0-00E1-4A25-A757-86E0BB2EBC39}">
  <ds:schemaRefs>
    <ds:schemaRef ds:uri="http://schemas.microsoft.com/office/2006/documentManagement/types"/>
    <ds:schemaRef ds:uri="http://purl.org/dc/dcmitype/"/>
    <ds:schemaRef ds:uri="bbce7efe-5611-445c-8ca3-4062a23aca31"/>
    <ds:schemaRef ds:uri="http://purl.org/dc/terms/"/>
    <ds:schemaRef ds:uri="http://purl.org/dc/elements/1.1/"/>
    <ds:schemaRef ds:uri="eea96a66-d6c2-4d9c-af83-8babcc46a729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</TotalTime>
  <Words>188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Garamond</vt:lpstr>
      <vt:lpstr>Organic</vt:lpstr>
      <vt:lpstr>The American Civil War</vt:lpstr>
      <vt:lpstr>Assignments This Week</vt:lpstr>
      <vt:lpstr>Once Logged 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Civil War</dc:title>
  <dc:creator>Terence Burger</dc:creator>
  <cp:lastModifiedBy>Terence Burger</cp:lastModifiedBy>
  <cp:revision>1</cp:revision>
  <dcterms:created xsi:type="dcterms:W3CDTF">2021-01-22T03:08:00Z</dcterms:created>
  <dcterms:modified xsi:type="dcterms:W3CDTF">2021-01-22T03:12:13Z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0x0101000DDC8281CB00BD438BD1B3106515BC45</vt:lpwstr>
  </property>
</Properties>
</file>