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FD5A2-A31A-4119-84B2-9C86963B7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The American 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5B94F-7B30-4ADE-9A7F-DDED40806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0" y="3657596"/>
            <a:ext cx="7248525" cy="1638303"/>
          </a:xfrm>
        </p:spPr>
        <p:txBody>
          <a:bodyPr>
            <a:normAutofit/>
          </a:bodyPr>
          <a:lstStyle/>
          <a:p>
            <a:r>
              <a:rPr lang="en-US" b="1" dirty="0"/>
              <a:t>In the chat box, write down how long you think you spent doing USA Test Prep and if you are done with SS8H5A. </a:t>
            </a:r>
          </a:p>
          <a:p>
            <a:r>
              <a:rPr lang="en-US" b="1" dirty="0"/>
              <a:t>This will help me keep track of attendance, so if you do not respond on the chat box, I may miss you for attendance.</a:t>
            </a:r>
          </a:p>
        </p:txBody>
      </p:sp>
    </p:spTree>
    <p:extLst>
      <p:ext uri="{BB962C8B-B14F-4D97-AF65-F5344CB8AC3E}">
        <p14:creationId xmlns:p14="http://schemas.microsoft.com/office/powerpoint/2010/main" val="133123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D16F-CB8B-4835-A00E-660045E5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Assignments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AC2DE-1077-4E8B-9D37-8F1039E1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b="1" dirty="0"/>
              <a:t>This week, we will be trying to play catch up with the other 8th grade social studies classes; therefore, a lot of the work for this week you will be responsible for doing on your own.</a:t>
            </a:r>
          </a:p>
          <a:p>
            <a:r>
              <a:rPr lang="en-US" sz="2000" b="1" dirty="0"/>
              <a:t>You will have two assessments that need to be completed this week on USA Test Prep.</a:t>
            </a:r>
          </a:p>
          <a:p>
            <a:r>
              <a:rPr lang="en-US" sz="2000" b="1" dirty="0"/>
              <a:t>www.usatestprep.com</a:t>
            </a:r>
          </a:p>
          <a:p>
            <a:pPr lvl="1"/>
            <a:r>
              <a:rPr lang="en-US" sz="1800" b="1" dirty="0"/>
              <a:t>Login</a:t>
            </a:r>
          </a:p>
          <a:p>
            <a:pPr lvl="1"/>
            <a:r>
              <a:rPr lang="en-US" sz="1800" b="1" dirty="0"/>
              <a:t>Member Login</a:t>
            </a:r>
          </a:p>
          <a:p>
            <a:pPr lvl="1"/>
            <a:r>
              <a:rPr lang="en-US" sz="1800" b="1" dirty="0"/>
              <a:t>Account ID – smitha67</a:t>
            </a:r>
          </a:p>
          <a:p>
            <a:pPr lvl="1"/>
            <a:r>
              <a:rPr lang="en-US" sz="1800" b="1" dirty="0"/>
              <a:t>User Name – Lunch #</a:t>
            </a:r>
          </a:p>
          <a:p>
            <a:pPr lvl="1"/>
            <a:r>
              <a:rPr lang="en-US" sz="1800" b="1" dirty="0"/>
              <a:t>Password – Lunch #</a:t>
            </a:r>
          </a:p>
        </p:txBody>
      </p:sp>
    </p:spTree>
    <p:extLst>
      <p:ext uri="{BB962C8B-B14F-4D97-AF65-F5344CB8AC3E}">
        <p14:creationId xmlns:p14="http://schemas.microsoft.com/office/powerpoint/2010/main" val="156477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88CB-DEA6-405F-A210-12A52EEF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Once Logged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C470A-957D-4687-A06C-35135EA7A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You will see two assignments:</a:t>
            </a:r>
          </a:p>
          <a:p>
            <a:pPr lvl="1"/>
            <a:r>
              <a:rPr lang="en-US" b="1" dirty="0"/>
              <a:t>1.) </a:t>
            </a:r>
            <a:r>
              <a:rPr lang="en-US" b="1" u="sng" dirty="0"/>
              <a:t>SS8H5A</a:t>
            </a:r>
            <a:r>
              <a:rPr lang="en-US" b="1" dirty="0"/>
              <a:t> – This should have been finished </a:t>
            </a:r>
            <a:r>
              <a:rPr lang="en-US" b="1" u="sng" dirty="0"/>
              <a:t>yesterday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2.) </a:t>
            </a:r>
            <a:r>
              <a:rPr lang="en-US" b="1" u="sng" dirty="0"/>
              <a:t>SS8H5B</a:t>
            </a:r>
            <a:r>
              <a:rPr lang="en-US" b="1" dirty="0"/>
              <a:t> – I highly suggest you finish all of this by </a:t>
            </a:r>
            <a:r>
              <a:rPr lang="en-US" b="1" u="sng" dirty="0"/>
              <a:t>tomorrow</a:t>
            </a:r>
            <a:r>
              <a:rPr lang="en-US" b="1" dirty="0"/>
              <a:t>.</a:t>
            </a:r>
          </a:p>
          <a:p>
            <a:r>
              <a:rPr lang="en-US" b="1" dirty="0"/>
              <a:t>You can work on the assignments at your own pace; however, just know it is a lot of work and </a:t>
            </a:r>
            <a:r>
              <a:rPr lang="en-US" b="1" u="sng" dirty="0"/>
              <a:t>YOU CANNOT MOVE ON UNTIL YOU REACH A MINIMUM OF A 75%</a:t>
            </a:r>
            <a:r>
              <a:rPr lang="en-US" b="1" dirty="0"/>
              <a:t>. You can take as many attempts as you need.</a:t>
            </a:r>
          </a:p>
          <a:p>
            <a:r>
              <a:rPr lang="en-US" b="1" dirty="0"/>
              <a:t>You must do all work assigned, not just the tests.</a:t>
            </a:r>
          </a:p>
          <a:p>
            <a:r>
              <a:rPr lang="en-US" b="1" dirty="0"/>
              <a:t>I can track your progress the entire time you are on USA Test Prep, so I can see those that are working and those that are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44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11" ma:contentTypeDescription="Create a new document." ma:contentTypeScope="" ma:versionID="82ff4aed50ff3bc0b4fda263f6de6e54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124f9b152b626ef4003fc1dfbd679247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394230-D246-4B8A-B58F-A4D162013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290252-9D15-441B-A1EB-D5C9E961AB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91E66-F1CB-4B8A-A166-0C0B4668ED75}">
  <ds:schemaRefs>
    <ds:schemaRef ds:uri="eea96a66-d6c2-4d9c-af83-8babcc46a729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bbce7efe-5611-445c-8ca3-4062a23aca3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258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The American Civil War</vt:lpstr>
      <vt:lpstr>Assignments this Week</vt:lpstr>
      <vt:lpstr>Once Logged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Civil War</dc:title>
  <dc:creator>Terence Burger</dc:creator>
  <cp:lastModifiedBy>Terence Burger</cp:lastModifiedBy>
  <cp:revision>1</cp:revision>
  <dcterms:created xsi:type="dcterms:W3CDTF">2021-01-21T03:24:40Z</dcterms:created>
  <dcterms:modified xsi:type="dcterms:W3CDTF">2021-01-21T03:32:38Z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