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sldIdLst>
    <p:sldId id="278" r:id="rId5"/>
    <p:sldId id="280" r:id="rId6"/>
    <p:sldId id="281" r:id="rId7"/>
    <p:sldId id="28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atestprep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r>
              <a:rPr lang="en-US" b="1" dirty="0"/>
              <a:t>The American Civil War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 fontScale="92500" lnSpcReduction="20000"/>
          </a:bodyPr>
          <a:lstStyle/>
          <a:p>
            <a:r>
              <a:rPr lang="en-US" sz="2300" b="1" dirty="0"/>
              <a:t>In the chat box, write down one reason for the start of the Civil War.</a:t>
            </a: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AC818-E895-4397-90AC-20E55C099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8EBD4-C0F9-4928-BC8C-5F73FC3DF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What is a Civil War?</a:t>
            </a:r>
          </a:p>
          <a:p>
            <a:r>
              <a:rPr lang="en-US" b="1" dirty="0"/>
              <a:t>Which two groups were fighting against each other?</a:t>
            </a:r>
          </a:p>
          <a:p>
            <a:r>
              <a:rPr lang="en-US" b="1" dirty="0"/>
              <a:t>What are the reasons for the start of the Civil War?</a:t>
            </a:r>
          </a:p>
          <a:p>
            <a:pPr lvl="1"/>
            <a:r>
              <a:rPr lang="en-US" b="1" dirty="0"/>
              <a:t>Slavery</a:t>
            </a:r>
          </a:p>
          <a:p>
            <a:pPr lvl="1"/>
            <a:r>
              <a:rPr lang="en-US" b="1" dirty="0"/>
              <a:t>States’ Rights</a:t>
            </a:r>
          </a:p>
          <a:p>
            <a:pPr lvl="1"/>
            <a:r>
              <a:rPr lang="en-US" b="1" dirty="0"/>
              <a:t>Tariffs</a:t>
            </a:r>
          </a:p>
          <a:p>
            <a:pPr lvl="1"/>
            <a:r>
              <a:rPr lang="en-US" b="1" dirty="0"/>
              <a:t>Nullification</a:t>
            </a:r>
          </a:p>
          <a:p>
            <a:pPr lvl="1"/>
            <a:r>
              <a:rPr lang="en-US" b="1" dirty="0"/>
              <a:t>Secession</a:t>
            </a:r>
          </a:p>
        </p:txBody>
      </p:sp>
    </p:spTree>
    <p:extLst>
      <p:ext uri="{BB962C8B-B14F-4D97-AF65-F5344CB8AC3E}">
        <p14:creationId xmlns:p14="http://schemas.microsoft.com/office/powerpoint/2010/main" val="2236269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96C54-E520-49A6-A1AA-55CC3A00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Assignments this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8F3E0-36E0-491C-B2C8-ACC465A5D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This week, we will be trying to play catch up with the other 8</a:t>
            </a:r>
            <a:r>
              <a:rPr lang="en-US" b="1" baseline="30000" dirty="0"/>
              <a:t>th</a:t>
            </a:r>
            <a:r>
              <a:rPr lang="en-US" b="1" dirty="0"/>
              <a:t> grade social studies classes; therefore:</a:t>
            </a:r>
          </a:p>
          <a:p>
            <a:pPr lvl="1"/>
            <a:r>
              <a:rPr lang="en-US" b="1" dirty="0"/>
              <a:t>A lot of the work for this week you will be responsible for doing on your own.</a:t>
            </a:r>
          </a:p>
          <a:p>
            <a:pPr lvl="1"/>
            <a:r>
              <a:rPr lang="en-US" b="1" dirty="0"/>
              <a:t>You will have two assessments that need to be completed this week on </a:t>
            </a:r>
            <a:r>
              <a:rPr lang="en-US" b="1" dirty="0" err="1"/>
              <a:t>USATestPrep</a:t>
            </a:r>
            <a:r>
              <a:rPr lang="en-US" b="1" dirty="0"/>
              <a:t>.</a:t>
            </a:r>
          </a:p>
          <a:p>
            <a:pPr lvl="2"/>
            <a:r>
              <a:rPr lang="en-US" b="1" dirty="0">
                <a:hlinkClick r:id="rId2"/>
              </a:rPr>
              <a:t>www.usatestprep.com</a:t>
            </a:r>
            <a:endParaRPr lang="en-US" b="1" dirty="0"/>
          </a:p>
          <a:p>
            <a:pPr lvl="2"/>
            <a:r>
              <a:rPr lang="en-US" b="1" dirty="0"/>
              <a:t>Login</a:t>
            </a:r>
          </a:p>
          <a:p>
            <a:pPr lvl="2"/>
            <a:r>
              <a:rPr lang="en-US" b="1" dirty="0"/>
              <a:t>Member Login</a:t>
            </a:r>
          </a:p>
          <a:p>
            <a:pPr lvl="2"/>
            <a:r>
              <a:rPr lang="en-US" b="1" dirty="0"/>
              <a:t>Account ID – Smitha67</a:t>
            </a:r>
          </a:p>
          <a:p>
            <a:pPr lvl="2"/>
            <a:r>
              <a:rPr lang="en-US" b="1" dirty="0"/>
              <a:t>User Name – Lunch #</a:t>
            </a:r>
          </a:p>
          <a:p>
            <a:pPr lvl="2"/>
            <a:r>
              <a:rPr lang="en-US" b="1" dirty="0"/>
              <a:t>Password – Lunch #</a:t>
            </a:r>
          </a:p>
        </p:txBody>
      </p:sp>
    </p:spTree>
    <p:extLst>
      <p:ext uri="{BB962C8B-B14F-4D97-AF65-F5344CB8AC3E}">
        <p14:creationId xmlns:p14="http://schemas.microsoft.com/office/powerpoint/2010/main" val="2658443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4150B-B111-44C4-BCA2-16A0216AA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Once Logged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91B57-0F93-4480-86A9-EE325CC22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see two assignments:</a:t>
            </a:r>
          </a:p>
          <a:p>
            <a:pPr lvl="1"/>
            <a:r>
              <a:rPr lang="en-US" dirty="0"/>
              <a:t>1.) </a:t>
            </a:r>
            <a:r>
              <a:rPr lang="en-US" u="sng" dirty="0"/>
              <a:t>SS8H5A</a:t>
            </a:r>
            <a:r>
              <a:rPr lang="en-US" dirty="0"/>
              <a:t> – I highly suggest you finish all of this by </a:t>
            </a:r>
            <a:r>
              <a:rPr lang="en-US" u="sng" dirty="0"/>
              <a:t>Wednesday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2.) </a:t>
            </a:r>
            <a:r>
              <a:rPr lang="en-US" u="sng" dirty="0"/>
              <a:t>SS8H5B</a:t>
            </a:r>
            <a:r>
              <a:rPr lang="en-US" dirty="0"/>
              <a:t> – I highly suggest you finish all of this by </a:t>
            </a:r>
            <a:r>
              <a:rPr lang="en-US" u="sng" dirty="0"/>
              <a:t>Friday</a:t>
            </a:r>
            <a:r>
              <a:rPr lang="en-US" dirty="0"/>
              <a:t>.</a:t>
            </a:r>
          </a:p>
          <a:p>
            <a:r>
              <a:rPr lang="en-US" dirty="0"/>
              <a:t>You can work on the assignments at your own pace; however, just know it is a lot of work and </a:t>
            </a:r>
            <a:r>
              <a:rPr lang="en-US" u="sng" dirty="0"/>
              <a:t>YOU CANNOT MOVE ON UNTIL YOU REACH A MINIMUM OF A 75%</a:t>
            </a:r>
            <a:r>
              <a:rPr lang="en-US" dirty="0"/>
              <a:t>. You can take as many attempts as you need.</a:t>
            </a:r>
          </a:p>
          <a:p>
            <a:r>
              <a:rPr lang="en-US" dirty="0"/>
              <a:t>I can track your progress the entire time you are on </a:t>
            </a:r>
            <a:r>
              <a:rPr lang="en-US" dirty="0" err="1"/>
              <a:t>USATestPrep</a:t>
            </a:r>
            <a:r>
              <a:rPr lang="en-US" dirty="0"/>
              <a:t>, so I can see those that are working and those that are not.</a:t>
            </a:r>
          </a:p>
        </p:txBody>
      </p:sp>
    </p:spTree>
    <p:extLst>
      <p:ext uri="{BB962C8B-B14F-4D97-AF65-F5344CB8AC3E}">
        <p14:creationId xmlns:p14="http://schemas.microsoft.com/office/powerpoint/2010/main" val="6492270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DC8281CB00BD438BD1B3106515BC45" ma:contentTypeVersion="11" ma:contentTypeDescription="Create a new document." ma:contentTypeScope="" ma:versionID="82ff4aed50ff3bc0b4fda263f6de6e54">
  <xsd:schema xmlns:xsd="http://www.w3.org/2001/XMLSchema" xmlns:xs="http://www.w3.org/2001/XMLSchema" xmlns:p="http://schemas.microsoft.com/office/2006/metadata/properties" xmlns:ns3="eea96a66-d6c2-4d9c-af83-8babcc46a729" xmlns:ns4="bbce7efe-5611-445c-8ca3-4062a23aca31" targetNamespace="http://schemas.microsoft.com/office/2006/metadata/properties" ma:root="true" ma:fieldsID="124f9b152b626ef4003fc1dfbd679247" ns3:_="" ns4:_="">
    <xsd:import namespace="eea96a66-d6c2-4d9c-af83-8babcc46a729"/>
    <xsd:import namespace="bbce7efe-5611-445c-8ca3-4062a23aca3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a96a66-d6c2-4d9c-af83-8babcc46a72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e7efe-5611-445c-8ca3-4062a23aca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eea96a66-d6c2-4d9c-af83-8babcc46a729"/>
    <ds:schemaRef ds:uri="http://schemas.microsoft.com/office/infopath/2007/PartnerControls"/>
    <ds:schemaRef ds:uri="bbce7efe-5611-445c-8ca3-4062a23aca31"/>
    <ds:schemaRef ds:uri="http://schemas.microsoft.com/office/2006/metadata/properties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350B021-2E1B-4E18-BF88-C374CA730D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a96a66-d6c2-4d9c-af83-8babcc46a729"/>
    <ds:schemaRef ds:uri="bbce7efe-5611-445c-8ca3-4062a23aca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{4858598D-6035-43C4-AF10-9CC163AF9700}tf55705232_win32</Template>
  <TotalTime>25</TotalTime>
  <Words>246</Words>
  <Application>Microsoft Office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Goudy Old Style</vt:lpstr>
      <vt:lpstr>Wingdings 2</vt:lpstr>
      <vt:lpstr>SlateVTI</vt:lpstr>
      <vt:lpstr>The American Civil War</vt:lpstr>
      <vt:lpstr>Review</vt:lpstr>
      <vt:lpstr>Assignments this Week</vt:lpstr>
      <vt:lpstr>Once Logged 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Civil War</dc:title>
  <dc:creator>Terence Burger</dc:creator>
  <cp:lastModifiedBy>Terence Burger</cp:lastModifiedBy>
  <cp:revision>2</cp:revision>
  <dcterms:created xsi:type="dcterms:W3CDTF">2021-01-19T03:31:51Z</dcterms:created>
  <dcterms:modified xsi:type="dcterms:W3CDTF">2021-01-19T03:57:01Z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0x0101000DDC8281CB00BD438BD1B3106515BC45</vt:lpwstr>
  </property>
</Properties>
</file>