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3" r:id="rId6"/>
    <p:sldId id="274" r:id="rId7"/>
    <p:sldId id="275" r:id="rId8"/>
    <p:sldId id="276" r:id="rId9"/>
    <p:sldId id="259" r:id="rId10"/>
    <p:sldId id="264" r:id="rId11"/>
    <p:sldId id="258" r:id="rId12"/>
    <p:sldId id="265" r:id="rId13"/>
    <p:sldId id="266" r:id="rId14"/>
    <p:sldId id="260" r:id="rId15"/>
    <p:sldId id="267" r:id="rId16"/>
    <p:sldId id="268" r:id="rId17"/>
    <p:sldId id="261" r:id="rId18"/>
    <p:sldId id="269" r:id="rId19"/>
    <p:sldId id="270" r:id="rId20"/>
    <p:sldId id="262" r:id="rId21"/>
    <p:sldId id="271" r:id="rId22"/>
    <p:sldId id="272" r:id="rId23"/>
    <p:sldId id="2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F3CE3-E8C4-4F06-B8A6-2CE43D5715BC}" v="55" dt="2020-11-18T20:20:25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A8A5-1269-4EED-94B2-DFB2555C104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3BB2D18-B0F2-4478-9F31-86BFD13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3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A8A5-1269-4EED-94B2-DFB2555C104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D18-B0F2-4478-9F31-86BFD13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A8A5-1269-4EED-94B2-DFB2555C104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D18-B0F2-4478-9F31-86BFD13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9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A8A5-1269-4EED-94B2-DFB2555C104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D18-B0F2-4478-9F31-86BFD13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9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A8A5-1269-4EED-94B2-DFB2555C104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D18-B0F2-4478-9F31-86BFD13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6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A8A5-1269-4EED-94B2-DFB2555C104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D18-B0F2-4478-9F31-86BFD13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7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A8A5-1269-4EED-94B2-DFB2555C104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D18-B0F2-4478-9F31-86BFD13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2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A8A5-1269-4EED-94B2-DFB2555C104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D18-B0F2-4478-9F31-86BFD13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6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A8A5-1269-4EED-94B2-DFB2555C104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D18-B0F2-4478-9F31-86BFD13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5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A8A5-1269-4EED-94B2-DFB2555C104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D18-B0F2-4478-9F31-86BFD13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0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CBA8A5-1269-4EED-94B2-DFB2555C104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D18-B0F2-4478-9F31-86BFD13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5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A8A5-1269-4EED-94B2-DFB2555C104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3BB2D18-B0F2-4478-9F31-86BFD13FD6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06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D81E-DBB1-4990-9BAA-E521BDEEE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Trail of Tears DBQ Documents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130DE-BB3B-4975-963D-E89AEAD1F9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396989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614AF-BBD1-46BE-9730-5301A9B26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68485"/>
            <a:ext cx="11937999" cy="59970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D2CC1-BEFD-4454-96CE-F4003461DF97}"/>
              </a:ext>
            </a:extLst>
          </p:cNvPr>
          <p:cNvSpPr txBox="1"/>
          <p:nvPr/>
        </p:nvSpPr>
        <p:spPr>
          <a:xfrm>
            <a:off x="361950" y="466725"/>
            <a:ext cx="106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2E2DA-8276-4123-A6C5-396F241FC020}"/>
              </a:ext>
            </a:extLst>
          </p:cNvPr>
          <p:cNvSpPr txBox="1"/>
          <p:nvPr/>
        </p:nvSpPr>
        <p:spPr>
          <a:xfrm>
            <a:off x="419100" y="1733550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9B1226-3F4B-42A7-ACBC-7F8B51649046}"/>
              </a:ext>
            </a:extLst>
          </p:cNvPr>
          <p:cNvSpPr txBox="1"/>
          <p:nvPr/>
        </p:nvSpPr>
        <p:spPr>
          <a:xfrm>
            <a:off x="514350" y="3152775"/>
            <a:ext cx="20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B3FBE-E242-4791-B7FB-DB010B52D56E}"/>
              </a:ext>
            </a:extLst>
          </p:cNvPr>
          <p:cNvSpPr txBox="1"/>
          <p:nvPr/>
        </p:nvSpPr>
        <p:spPr>
          <a:xfrm>
            <a:off x="628650" y="4648200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6BA4C-5555-4AB7-ABED-64D0A8623002}"/>
              </a:ext>
            </a:extLst>
          </p:cNvPr>
          <p:cNvSpPr txBox="1"/>
          <p:nvPr/>
        </p:nvSpPr>
        <p:spPr>
          <a:xfrm>
            <a:off x="514350" y="6143625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7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6BDF2-8820-4A67-9AD3-B30C05DB1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4" y="0"/>
            <a:ext cx="1194841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B7771-277F-4B76-83C8-4DAA9DBDD9B4}"/>
              </a:ext>
            </a:extLst>
          </p:cNvPr>
          <p:cNvSpPr txBox="1"/>
          <p:nvPr/>
        </p:nvSpPr>
        <p:spPr>
          <a:xfrm>
            <a:off x="1743075" y="0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Type response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84AE1-4319-4A47-BDFE-76A743467C94}"/>
              </a:ext>
            </a:extLst>
          </p:cNvPr>
          <p:cNvSpPr txBox="1"/>
          <p:nvPr/>
        </p:nvSpPr>
        <p:spPr>
          <a:xfrm>
            <a:off x="1905000" y="643414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Type response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D1C93-3D7C-420A-91CD-81685CD3AB3D}"/>
              </a:ext>
            </a:extLst>
          </p:cNvPr>
          <p:cNvSpPr txBox="1"/>
          <p:nvPr/>
        </p:nvSpPr>
        <p:spPr>
          <a:xfrm>
            <a:off x="1743075" y="321707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Type response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60CBE-3887-4056-B7F0-33B02E17C94C}"/>
              </a:ext>
            </a:extLst>
          </p:cNvPr>
          <p:cNvSpPr txBox="1"/>
          <p:nvPr/>
        </p:nvSpPr>
        <p:spPr>
          <a:xfrm>
            <a:off x="2447925" y="1323975"/>
            <a:ext cx="949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2AF39-FFF6-4C3F-9306-C64220A5E6C3}"/>
              </a:ext>
            </a:extLst>
          </p:cNvPr>
          <p:cNvSpPr txBox="1"/>
          <p:nvPr/>
        </p:nvSpPr>
        <p:spPr>
          <a:xfrm>
            <a:off x="5934075" y="184666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A6C3C-3FFC-4F85-BFE6-DB84047B6B3F}"/>
              </a:ext>
            </a:extLst>
          </p:cNvPr>
          <p:cNvSpPr txBox="1"/>
          <p:nvPr/>
        </p:nvSpPr>
        <p:spPr>
          <a:xfrm>
            <a:off x="5934075" y="828080"/>
            <a:ext cx="585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C9FDA-7B0D-4FA0-9DA5-74A221EBD6A2}"/>
              </a:ext>
            </a:extLst>
          </p:cNvPr>
          <p:cNvSpPr txBox="1"/>
          <p:nvPr/>
        </p:nvSpPr>
        <p:spPr>
          <a:xfrm>
            <a:off x="247650" y="2162175"/>
            <a:ext cx="483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11349-2457-4486-98D5-F08CCAEAE73F}"/>
              </a:ext>
            </a:extLst>
          </p:cNvPr>
          <p:cNvSpPr txBox="1"/>
          <p:nvPr/>
        </p:nvSpPr>
        <p:spPr>
          <a:xfrm>
            <a:off x="5334000" y="2162174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E3991-796F-4E68-9DEA-D2BD13066814}"/>
              </a:ext>
            </a:extLst>
          </p:cNvPr>
          <p:cNvSpPr txBox="1"/>
          <p:nvPr/>
        </p:nvSpPr>
        <p:spPr>
          <a:xfrm>
            <a:off x="247650" y="5676900"/>
            <a:ext cx="1169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555D73-FDDB-4AE4-81F0-35E10972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49512"/>
            <a:ext cx="6438638" cy="70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9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342E95-9007-4B5E-86DC-E72C07081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42240"/>
            <a:ext cx="11846560" cy="6715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3B45AC-47D7-486A-AD0F-ACC31EA1652E}"/>
              </a:ext>
            </a:extLst>
          </p:cNvPr>
          <p:cNvSpPr txBox="1"/>
          <p:nvPr/>
        </p:nvSpPr>
        <p:spPr>
          <a:xfrm>
            <a:off x="781050" y="619125"/>
            <a:ext cx="20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4E4FC-A64D-4FF8-BF6A-499FB6758957}"/>
              </a:ext>
            </a:extLst>
          </p:cNvPr>
          <p:cNvSpPr txBox="1"/>
          <p:nvPr/>
        </p:nvSpPr>
        <p:spPr>
          <a:xfrm>
            <a:off x="771525" y="1590675"/>
            <a:ext cx="20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AC656-9A5C-4076-82A0-59187C876686}"/>
              </a:ext>
            </a:extLst>
          </p:cNvPr>
          <p:cNvSpPr txBox="1"/>
          <p:nvPr/>
        </p:nvSpPr>
        <p:spPr>
          <a:xfrm>
            <a:off x="781050" y="2676525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374E4-7611-4AC7-A302-5DD93B954875}"/>
              </a:ext>
            </a:extLst>
          </p:cNvPr>
          <p:cNvSpPr txBox="1"/>
          <p:nvPr/>
        </p:nvSpPr>
        <p:spPr>
          <a:xfrm>
            <a:off x="666750" y="3714750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Type response here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DE3C7-819C-4AF4-818D-72594237D123}"/>
              </a:ext>
            </a:extLst>
          </p:cNvPr>
          <p:cNvSpPr txBox="1"/>
          <p:nvPr/>
        </p:nvSpPr>
        <p:spPr>
          <a:xfrm>
            <a:off x="771525" y="471487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AFFA6-B517-423F-974D-A7EA1946C375}"/>
              </a:ext>
            </a:extLst>
          </p:cNvPr>
          <p:cNvSpPr txBox="1"/>
          <p:nvPr/>
        </p:nvSpPr>
        <p:spPr>
          <a:xfrm>
            <a:off x="571500" y="6162675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Type response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4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6BDF2-8820-4A67-9AD3-B30C05DB1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4" y="0"/>
            <a:ext cx="1194841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B7771-277F-4B76-83C8-4DAA9DBDD9B4}"/>
              </a:ext>
            </a:extLst>
          </p:cNvPr>
          <p:cNvSpPr txBox="1"/>
          <p:nvPr/>
        </p:nvSpPr>
        <p:spPr>
          <a:xfrm>
            <a:off x="1743075" y="0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Type response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84AE1-4319-4A47-BDFE-76A743467C94}"/>
              </a:ext>
            </a:extLst>
          </p:cNvPr>
          <p:cNvSpPr txBox="1"/>
          <p:nvPr/>
        </p:nvSpPr>
        <p:spPr>
          <a:xfrm>
            <a:off x="1905000" y="643414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Type response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D1C93-3D7C-420A-91CD-81685CD3AB3D}"/>
              </a:ext>
            </a:extLst>
          </p:cNvPr>
          <p:cNvSpPr txBox="1"/>
          <p:nvPr/>
        </p:nvSpPr>
        <p:spPr>
          <a:xfrm>
            <a:off x="1743075" y="321707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Type response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60CBE-3887-4056-B7F0-33B02E17C94C}"/>
              </a:ext>
            </a:extLst>
          </p:cNvPr>
          <p:cNvSpPr txBox="1"/>
          <p:nvPr/>
        </p:nvSpPr>
        <p:spPr>
          <a:xfrm>
            <a:off x="2447925" y="1323975"/>
            <a:ext cx="949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2AF39-FFF6-4C3F-9306-C64220A5E6C3}"/>
              </a:ext>
            </a:extLst>
          </p:cNvPr>
          <p:cNvSpPr txBox="1"/>
          <p:nvPr/>
        </p:nvSpPr>
        <p:spPr>
          <a:xfrm>
            <a:off x="5934075" y="184666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A6C3C-3FFC-4F85-BFE6-DB84047B6B3F}"/>
              </a:ext>
            </a:extLst>
          </p:cNvPr>
          <p:cNvSpPr txBox="1"/>
          <p:nvPr/>
        </p:nvSpPr>
        <p:spPr>
          <a:xfrm>
            <a:off x="5934075" y="828080"/>
            <a:ext cx="585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C9FDA-7B0D-4FA0-9DA5-74A221EBD6A2}"/>
              </a:ext>
            </a:extLst>
          </p:cNvPr>
          <p:cNvSpPr txBox="1"/>
          <p:nvPr/>
        </p:nvSpPr>
        <p:spPr>
          <a:xfrm>
            <a:off x="247650" y="2162175"/>
            <a:ext cx="483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11349-2457-4486-98D5-F08CCAEAE73F}"/>
              </a:ext>
            </a:extLst>
          </p:cNvPr>
          <p:cNvSpPr txBox="1"/>
          <p:nvPr/>
        </p:nvSpPr>
        <p:spPr>
          <a:xfrm>
            <a:off x="5334000" y="2162174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E3991-796F-4E68-9DEA-D2BD13066814}"/>
              </a:ext>
            </a:extLst>
          </p:cNvPr>
          <p:cNvSpPr txBox="1"/>
          <p:nvPr/>
        </p:nvSpPr>
        <p:spPr>
          <a:xfrm>
            <a:off x="247650" y="5676900"/>
            <a:ext cx="1169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6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6EF1CF-32B9-44BF-898B-4359C7836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40" y="0"/>
            <a:ext cx="9596096" cy="72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87EBDC-97CD-43F6-A586-3710A2358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409694"/>
            <a:ext cx="12192000" cy="56692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C0CC4F-66F2-4CD8-A300-B8E602543FC6}"/>
              </a:ext>
            </a:extLst>
          </p:cNvPr>
          <p:cNvSpPr/>
          <p:nvPr/>
        </p:nvSpPr>
        <p:spPr>
          <a:xfrm>
            <a:off x="546254" y="917694"/>
            <a:ext cx="2156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01424-DECC-4FF0-8C1C-F043C121C9A8}"/>
              </a:ext>
            </a:extLst>
          </p:cNvPr>
          <p:cNvSpPr/>
          <p:nvPr/>
        </p:nvSpPr>
        <p:spPr>
          <a:xfrm>
            <a:off x="546255" y="2096254"/>
            <a:ext cx="20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6DF0A6-21F2-4657-965C-98D5B1A417E0}"/>
              </a:ext>
            </a:extLst>
          </p:cNvPr>
          <p:cNvSpPr/>
          <p:nvPr/>
        </p:nvSpPr>
        <p:spPr>
          <a:xfrm>
            <a:off x="546254" y="3251200"/>
            <a:ext cx="20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ED111-4F15-4A63-85F8-AE723D7607A3}"/>
              </a:ext>
            </a:extLst>
          </p:cNvPr>
          <p:cNvSpPr/>
          <p:nvPr/>
        </p:nvSpPr>
        <p:spPr>
          <a:xfrm>
            <a:off x="546253" y="4429760"/>
            <a:ext cx="20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C23CB-EAF8-4767-A64E-5608FE3FA8F1}"/>
              </a:ext>
            </a:extLst>
          </p:cNvPr>
          <p:cNvSpPr/>
          <p:nvPr/>
        </p:nvSpPr>
        <p:spPr>
          <a:xfrm>
            <a:off x="546253" y="6068814"/>
            <a:ext cx="20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2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6BDF2-8820-4A67-9AD3-B30C05DB1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4" y="0"/>
            <a:ext cx="1194841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B7771-277F-4B76-83C8-4DAA9DBDD9B4}"/>
              </a:ext>
            </a:extLst>
          </p:cNvPr>
          <p:cNvSpPr txBox="1"/>
          <p:nvPr/>
        </p:nvSpPr>
        <p:spPr>
          <a:xfrm>
            <a:off x="1743075" y="0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Type response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84AE1-4319-4A47-BDFE-76A743467C94}"/>
              </a:ext>
            </a:extLst>
          </p:cNvPr>
          <p:cNvSpPr txBox="1"/>
          <p:nvPr/>
        </p:nvSpPr>
        <p:spPr>
          <a:xfrm>
            <a:off x="1905000" y="643414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Type response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D1C93-3D7C-420A-91CD-81685CD3AB3D}"/>
              </a:ext>
            </a:extLst>
          </p:cNvPr>
          <p:cNvSpPr txBox="1"/>
          <p:nvPr/>
        </p:nvSpPr>
        <p:spPr>
          <a:xfrm>
            <a:off x="1743075" y="321707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Type response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60CBE-3887-4056-B7F0-33B02E17C94C}"/>
              </a:ext>
            </a:extLst>
          </p:cNvPr>
          <p:cNvSpPr txBox="1"/>
          <p:nvPr/>
        </p:nvSpPr>
        <p:spPr>
          <a:xfrm>
            <a:off x="2447925" y="1323975"/>
            <a:ext cx="949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2AF39-FFF6-4C3F-9306-C64220A5E6C3}"/>
              </a:ext>
            </a:extLst>
          </p:cNvPr>
          <p:cNvSpPr txBox="1"/>
          <p:nvPr/>
        </p:nvSpPr>
        <p:spPr>
          <a:xfrm>
            <a:off x="5934075" y="184666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A6C3C-3FFC-4F85-BFE6-DB84047B6B3F}"/>
              </a:ext>
            </a:extLst>
          </p:cNvPr>
          <p:cNvSpPr txBox="1"/>
          <p:nvPr/>
        </p:nvSpPr>
        <p:spPr>
          <a:xfrm>
            <a:off x="5934075" y="828080"/>
            <a:ext cx="585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C9FDA-7B0D-4FA0-9DA5-74A221EBD6A2}"/>
              </a:ext>
            </a:extLst>
          </p:cNvPr>
          <p:cNvSpPr txBox="1"/>
          <p:nvPr/>
        </p:nvSpPr>
        <p:spPr>
          <a:xfrm>
            <a:off x="247650" y="2162175"/>
            <a:ext cx="483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11349-2457-4486-98D5-F08CCAEAE73F}"/>
              </a:ext>
            </a:extLst>
          </p:cNvPr>
          <p:cNvSpPr txBox="1"/>
          <p:nvPr/>
        </p:nvSpPr>
        <p:spPr>
          <a:xfrm>
            <a:off x="5334000" y="2162174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E3991-796F-4E68-9DEA-D2BD13066814}"/>
              </a:ext>
            </a:extLst>
          </p:cNvPr>
          <p:cNvSpPr txBox="1"/>
          <p:nvPr/>
        </p:nvSpPr>
        <p:spPr>
          <a:xfrm>
            <a:off x="247650" y="5676900"/>
            <a:ext cx="1169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6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FC87A9-960F-410B-8AC7-21080766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160" y="-172720"/>
            <a:ext cx="12513560" cy="70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24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438484-28FA-4534-9AED-6FFD97CE0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77216" cy="61563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BFD877-46FA-4758-9521-62C89A85C213}"/>
              </a:ext>
            </a:extLst>
          </p:cNvPr>
          <p:cNvSpPr/>
          <p:nvPr/>
        </p:nvSpPr>
        <p:spPr>
          <a:xfrm>
            <a:off x="515773" y="4265534"/>
            <a:ext cx="20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04CC3B-E7F6-4102-A709-7B376B00265B}"/>
              </a:ext>
            </a:extLst>
          </p:cNvPr>
          <p:cNvSpPr/>
          <p:nvPr/>
        </p:nvSpPr>
        <p:spPr>
          <a:xfrm>
            <a:off x="515774" y="3098166"/>
            <a:ext cx="20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01297-5D41-43F6-A87E-684A55B4A95F}"/>
              </a:ext>
            </a:extLst>
          </p:cNvPr>
          <p:cNvSpPr/>
          <p:nvPr/>
        </p:nvSpPr>
        <p:spPr>
          <a:xfrm>
            <a:off x="515775" y="1313934"/>
            <a:ext cx="20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B55A83-64F6-4F74-A3FE-932961863D6D}"/>
              </a:ext>
            </a:extLst>
          </p:cNvPr>
          <p:cNvSpPr/>
          <p:nvPr/>
        </p:nvSpPr>
        <p:spPr>
          <a:xfrm>
            <a:off x="515772" y="5748894"/>
            <a:ext cx="20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9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F991B4E-B11D-42B0-B5C5-3328E35EE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903055"/>
              </p:ext>
            </p:extLst>
          </p:nvPr>
        </p:nvGraphicFramePr>
        <p:xfrm>
          <a:off x="866775" y="-361950"/>
          <a:ext cx="8515350" cy="785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3886052" imgH="5028936" progId="AcroExch.Document.DC">
                  <p:embed/>
                </p:oleObj>
              </mc:Choice>
              <mc:Fallback>
                <p:oleObj name="Acrobat Document" r:id="rId3" imgW="3886052" imgH="5028936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F991B4E-B11D-42B0-B5C5-3328E35EE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6775" y="-361950"/>
                        <a:ext cx="8515350" cy="785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147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6BDF2-8820-4A67-9AD3-B30C05DB1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4" y="0"/>
            <a:ext cx="1194841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B7771-277F-4B76-83C8-4DAA9DBDD9B4}"/>
              </a:ext>
            </a:extLst>
          </p:cNvPr>
          <p:cNvSpPr txBox="1"/>
          <p:nvPr/>
        </p:nvSpPr>
        <p:spPr>
          <a:xfrm>
            <a:off x="1743075" y="0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Type response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84AE1-4319-4A47-BDFE-76A743467C94}"/>
              </a:ext>
            </a:extLst>
          </p:cNvPr>
          <p:cNvSpPr txBox="1"/>
          <p:nvPr/>
        </p:nvSpPr>
        <p:spPr>
          <a:xfrm>
            <a:off x="1905000" y="643414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Type response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D1C93-3D7C-420A-91CD-81685CD3AB3D}"/>
              </a:ext>
            </a:extLst>
          </p:cNvPr>
          <p:cNvSpPr txBox="1"/>
          <p:nvPr/>
        </p:nvSpPr>
        <p:spPr>
          <a:xfrm>
            <a:off x="1743075" y="321707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Type response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60CBE-3887-4056-B7F0-33B02E17C94C}"/>
              </a:ext>
            </a:extLst>
          </p:cNvPr>
          <p:cNvSpPr txBox="1"/>
          <p:nvPr/>
        </p:nvSpPr>
        <p:spPr>
          <a:xfrm>
            <a:off x="2447925" y="1323975"/>
            <a:ext cx="949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2AF39-FFF6-4C3F-9306-C64220A5E6C3}"/>
              </a:ext>
            </a:extLst>
          </p:cNvPr>
          <p:cNvSpPr txBox="1"/>
          <p:nvPr/>
        </p:nvSpPr>
        <p:spPr>
          <a:xfrm>
            <a:off x="5934075" y="184666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A6C3C-3FFC-4F85-BFE6-DB84047B6B3F}"/>
              </a:ext>
            </a:extLst>
          </p:cNvPr>
          <p:cNvSpPr txBox="1"/>
          <p:nvPr/>
        </p:nvSpPr>
        <p:spPr>
          <a:xfrm>
            <a:off x="5934075" y="828080"/>
            <a:ext cx="585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C9FDA-7B0D-4FA0-9DA5-74A221EBD6A2}"/>
              </a:ext>
            </a:extLst>
          </p:cNvPr>
          <p:cNvSpPr txBox="1"/>
          <p:nvPr/>
        </p:nvSpPr>
        <p:spPr>
          <a:xfrm>
            <a:off x="247650" y="2162175"/>
            <a:ext cx="483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11349-2457-4486-98D5-F08CCAEAE73F}"/>
              </a:ext>
            </a:extLst>
          </p:cNvPr>
          <p:cNvSpPr txBox="1"/>
          <p:nvPr/>
        </p:nvSpPr>
        <p:spPr>
          <a:xfrm>
            <a:off x="5334000" y="2162174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E3991-796F-4E68-9DEA-D2BD13066814}"/>
              </a:ext>
            </a:extLst>
          </p:cNvPr>
          <p:cNvSpPr txBox="1"/>
          <p:nvPr/>
        </p:nvSpPr>
        <p:spPr>
          <a:xfrm>
            <a:off x="247650" y="5676900"/>
            <a:ext cx="1169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1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D9852A-AAA1-496A-BC47-3A454CBC4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247"/>
            <a:ext cx="12083389" cy="5000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4DF3D5-99EA-45C5-B12D-814918AC8421}"/>
              </a:ext>
            </a:extLst>
          </p:cNvPr>
          <p:cNvSpPr txBox="1"/>
          <p:nvPr/>
        </p:nvSpPr>
        <p:spPr>
          <a:xfrm>
            <a:off x="1238250" y="209550"/>
            <a:ext cx="94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Background Essay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FC219-C374-4920-B9EE-90E594AF72D5}"/>
              </a:ext>
            </a:extLst>
          </p:cNvPr>
          <p:cNvSpPr/>
          <p:nvPr/>
        </p:nvSpPr>
        <p:spPr>
          <a:xfrm>
            <a:off x="571127" y="5309710"/>
            <a:ext cx="20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B7DF27-0AED-40E8-9476-72937A0492D5}"/>
              </a:ext>
            </a:extLst>
          </p:cNvPr>
          <p:cNvSpPr/>
          <p:nvPr/>
        </p:nvSpPr>
        <p:spPr>
          <a:xfrm>
            <a:off x="571127" y="4105928"/>
            <a:ext cx="20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3714C-D6E2-400E-AC37-2C354F196391}"/>
              </a:ext>
            </a:extLst>
          </p:cNvPr>
          <p:cNvSpPr/>
          <p:nvPr/>
        </p:nvSpPr>
        <p:spPr>
          <a:xfrm>
            <a:off x="571127" y="3016923"/>
            <a:ext cx="20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68EB43-8FEF-4A80-B5D8-68FF74F8F2D1}"/>
              </a:ext>
            </a:extLst>
          </p:cNvPr>
          <p:cNvSpPr/>
          <p:nvPr/>
        </p:nvSpPr>
        <p:spPr>
          <a:xfrm>
            <a:off x="571127" y="1833919"/>
            <a:ext cx="20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6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A06A00-8BBB-4FD5-A7E8-4940A1260A9E}"/>
              </a:ext>
            </a:extLst>
          </p:cNvPr>
          <p:cNvSpPr txBox="1"/>
          <p:nvPr/>
        </p:nvSpPr>
        <p:spPr>
          <a:xfrm>
            <a:off x="-1" y="176464"/>
            <a:ext cx="1204762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5. Define these Terms:</a:t>
            </a:r>
          </a:p>
          <a:p>
            <a:endParaRPr lang="en-US" sz="2800" b="1" dirty="0"/>
          </a:p>
          <a:p>
            <a:r>
              <a:rPr lang="en-US" sz="2800" dirty="0"/>
              <a:t>Trail of Tears - </a:t>
            </a:r>
          </a:p>
          <a:p>
            <a:endParaRPr lang="en-US" sz="2800" dirty="0"/>
          </a:p>
          <a:p>
            <a:r>
              <a:rPr lang="en-US" sz="2800" dirty="0"/>
              <a:t>Politics - </a:t>
            </a:r>
          </a:p>
          <a:p>
            <a:endParaRPr lang="en-US" sz="2800" dirty="0"/>
          </a:p>
          <a:p>
            <a:r>
              <a:rPr lang="en-US" sz="2800" dirty="0"/>
              <a:t>Civilization - </a:t>
            </a:r>
          </a:p>
          <a:p>
            <a:endParaRPr lang="en-US" sz="2800" dirty="0"/>
          </a:p>
          <a:p>
            <a:r>
              <a:rPr lang="en-US" sz="2800" dirty="0"/>
              <a:t>Indian Removal Act - </a:t>
            </a:r>
          </a:p>
          <a:p>
            <a:endParaRPr lang="en-US" sz="2800" dirty="0"/>
          </a:p>
          <a:p>
            <a:r>
              <a:rPr lang="en-US" sz="2800" dirty="0"/>
              <a:t>Cede - </a:t>
            </a:r>
          </a:p>
          <a:p>
            <a:endParaRPr lang="en-US" sz="2800" dirty="0"/>
          </a:p>
          <a:p>
            <a:r>
              <a:rPr lang="en-US" sz="2800" dirty="0"/>
              <a:t>Social Prejudice - </a:t>
            </a:r>
          </a:p>
          <a:p>
            <a:endParaRPr lang="en-US" sz="2800" dirty="0"/>
          </a:p>
          <a:p>
            <a:r>
              <a:rPr lang="en-US" sz="2800" dirty="0"/>
              <a:t>Economies - </a:t>
            </a:r>
          </a:p>
        </p:txBody>
      </p:sp>
    </p:spTree>
    <p:extLst>
      <p:ext uri="{BB962C8B-B14F-4D97-AF65-F5344CB8AC3E}">
        <p14:creationId xmlns:p14="http://schemas.microsoft.com/office/powerpoint/2010/main" val="414061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DFAC4-B6ED-4327-BCA4-77B37C272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2760"/>
            <a:ext cx="12192000" cy="58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5EA0E4-009B-4D4A-BAEF-CF7EFA816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0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0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13DE2-D45F-472B-8F67-F2A81A977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63"/>
            <a:ext cx="13624560" cy="6831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0BF40C-FB9E-45B4-A395-E735A07125A6}"/>
              </a:ext>
            </a:extLst>
          </p:cNvPr>
          <p:cNvSpPr txBox="1"/>
          <p:nvPr/>
        </p:nvSpPr>
        <p:spPr>
          <a:xfrm>
            <a:off x="629920" y="1066800"/>
            <a:ext cx="1123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Type response here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EF1D0-5EE9-4EDE-9F73-C82FA4190538}"/>
              </a:ext>
            </a:extLst>
          </p:cNvPr>
          <p:cNvSpPr txBox="1"/>
          <p:nvPr/>
        </p:nvSpPr>
        <p:spPr>
          <a:xfrm>
            <a:off x="629920" y="2123440"/>
            <a:ext cx="1137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Type response here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1B27E-7948-4EC2-BA9D-D7812E9AA1FB}"/>
              </a:ext>
            </a:extLst>
          </p:cNvPr>
          <p:cNvSpPr txBox="1"/>
          <p:nvPr/>
        </p:nvSpPr>
        <p:spPr>
          <a:xfrm>
            <a:off x="701040" y="3220720"/>
            <a:ext cx="1116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Type response here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44F06-23B5-423C-B522-1FD329514B8E}"/>
              </a:ext>
            </a:extLst>
          </p:cNvPr>
          <p:cNvSpPr txBox="1"/>
          <p:nvPr/>
        </p:nvSpPr>
        <p:spPr>
          <a:xfrm>
            <a:off x="563880" y="4603710"/>
            <a:ext cx="1106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Type response here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5EBA1-2B38-4E69-A2A1-9A5EDB8BF449}"/>
              </a:ext>
            </a:extLst>
          </p:cNvPr>
          <p:cNvSpPr txBox="1"/>
          <p:nvPr/>
        </p:nvSpPr>
        <p:spPr>
          <a:xfrm>
            <a:off x="629920" y="6045200"/>
            <a:ext cx="1123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Type response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4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6BDF2-8820-4A67-9AD3-B30C05DB1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4" y="0"/>
            <a:ext cx="1194841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B7771-277F-4B76-83C8-4DAA9DBDD9B4}"/>
              </a:ext>
            </a:extLst>
          </p:cNvPr>
          <p:cNvSpPr txBox="1"/>
          <p:nvPr/>
        </p:nvSpPr>
        <p:spPr>
          <a:xfrm>
            <a:off x="1743075" y="0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Type response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84AE1-4319-4A47-BDFE-76A743467C94}"/>
              </a:ext>
            </a:extLst>
          </p:cNvPr>
          <p:cNvSpPr txBox="1"/>
          <p:nvPr/>
        </p:nvSpPr>
        <p:spPr>
          <a:xfrm>
            <a:off x="1905000" y="643414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Type response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D1C93-3D7C-420A-91CD-81685CD3AB3D}"/>
              </a:ext>
            </a:extLst>
          </p:cNvPr>
          <p:cNvSpPr txBox="1"/>
          <p:nvPr/>
        </p:nvSpPr>
        <p:spPr>
          <a:xfrm>
            <a:off x="1743075" y="321707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Type response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60CBE-3887-4056-B7F0-33B02E17C94C}"/>
              </a:ext>
            </a:extLst>
          </p:cNvPr>
          <p:cNvSpPr txBox="1"/>
          <p:nvPr/>
        </p:nvSpPr>
        <p:spPr>
          <a:xfrm>
            <a:off x="2447925" y="1323975"/>
            <a:ext cx="949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2AF39-FFF6-4C3F-9306-C64220A5E6C3}"/>
              </a:ext>
            </a:extLst>
          </p:cNvPr>
          <p:cNvSpPr txBox="1"/>
          <p:nvPr/>
        </p:nvSpPr>
        <p:spPr>
          <a:xfrm>
            <a:off x="5934075" y="184666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A6C3C-3FFC-4F85-BFE6-DB84047B6B3F}"/>
              </a:ext>
            </a:extLst>
          </p:cNvPr>
          <p:cNvSpPr txBox="1"/>
          <p:nvPr/>
        </p:nvSpPr>
        <p:spPr>
          <a:xfrm>
            <a:off x="5934075" y="828080"/>
            <a:ext cx="585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response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C9FDA-7B0D-4FA0-9DA5-74A221EBD6A2}"/>
              </a:ext>
            </a:extLst>
          </p:cNvPr>
          <p:cNvSpPr txBox="1"/>
          <p:nvPr/>
        </p:nvSpPr>
        <p:spPr>
          <a:xfrm>
            <a:off x="247650" y="2162175"/>
            <a:ext cx="483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11349-2457-4486-98D5-F08CCAEAE73F}"/>
              </a:ext>
            </a:extLst>
          </p:cNvPr>
          <p:cNvSpPr txBox="1"/>
          <p:nvPr/>
        </p:nvSpPr>
        <p:spPr>
          <a:xfrm>
            <a:off x="5334000" y="2162174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E3991-796F-4E68-9DEA-D2BD13066814}"/>
              </a:ext>
            </a:extLst>
          </p:cNvPr>
          <p:cNvSpPr txBox="1"/>
          <p:nvPr/>
        </p:nvSpPr>
        <p:spPr>
          <a:xfrm>
            <a:off x="247650" y="5676900"/>
            <a:ext cx="1169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Type response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1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6E99CD-BFC4-4C0D-8F4A-1091C90B1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616" y="81280"/>
            <a:ext cx="12165335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1049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64DF6DE942341870867D3A737B8E5" ma:contentTypeVersion="32" ma:contentTypeDescription="Create a new document." ma:contentTypeScope="" ma:versionID="e90b3e4aa11450392b84c5c779728488">
  <xsd:schema xmlns:xsd="http://www.w3.org/2001/XMLSchema" xmlns:xs="http://www.w3.org/2001/XMLSchema" xmlns:p="http://schemas.microsoft.com/office/2006/metadata/properties" xmlns:ns3="2caeea82-8059-4192-adc0-1a9515e2336b" xmlns:ns4="66ae331e-6582-451e-bc6b-0fd110eb0c43" targetNamespace="http://schemas.microsoft.com/office/2006/metadata/properties" ma:root="true" ma:fieldsID="856ecf4785cda714d7d765aa238b401d" ns3:_="" ns4:_="">
    <xsd:import namespace="2caeea82-8059-4192-adc0-1a9515e2336b"/>
    <xsd:import namespace="66ae331e-6582-451e-bc6b-0fd110eb0c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eea82-8059-4192-adc0-1a9515e233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e331e-6582-451e-bc6b-0fd110eb0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2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66ae331e-6582-451e-bc6b-0fd110eb0c43" xsi:nil="true"/>
    <Owner xmlns="66ae331e-6582-451e-bc6b-0fd110eb0c43">
      <UserInfo>
        <DisplayName/>
        <AccountId xsi:nil="true"/>
        <AccountType/>
      </UserInfo>
    </Owner>
    <Distribution_Groups xmlns="66ae331e-6582-451e-bc6b-0fd110eb0c43" xsi:nil="true"/>
    <AppVersion xmlns="66ae331e-6582-451e-bc6b-0fd110eb0c43" xsi:nil="true"/>
    <IsNotebookLocked xmlns="66ae331e-6582-451e-bc6b-0fd110eb0c43" xsi:nil="true"/>
    <DefaultSectionNames xmlns="66ae331e-6582-451e-bc6b-0fd110eb0c43" xsi:nil="true"/>
    <Templates xmlns="66ae331e-6582-451e-bc6b-0fd110eb0c43" xsi:nil="true"/>
    <NotebookType xmlns="66ae331e-6582-451e-bc6b-0fd110eb0c43" xsi:nil="true"/>
    <Students xmlns="66ae331e-6582-451e-bc6b-0fd110eb0c43">
      <UserInfo>
        <DisplayName/>
        <AccountId xsi:nil="true"/>
        <AccountType/>
      </UserInfo>
    </Students>
    <LMS_Mappings xmlns="66ae331e-6582-451e-bc6b-0fd110eb0c43" xsi:nil="true"/>
    <Student_Groups xmlns="66ae331e-6582-451e-bc6b-0fd110eb0c43">
      <UserInfo>
        <DisplayName/>
        <AccountId xsi:nil="true"/>
        <AccountType/>
      </UserInfo>
    </Student_Groups>
    <TeamsChannelId xmlns="66ae331e-6582-451e-bc6b-0fd110eb0c43" xsi:nil="true"/>
    <Self_Registration_Enabled xmlns="66ae331e-6582-451e-bc6b-0fd110eb0c43" xsi:nil="true"/>
    <Has_Teacher_Only_SectionGroup xmlns="66ae331e-6582-451e-bc6b-0fd110eb0c43" xsi:nil="true"/>
    <CultureName xmlns="66ae331e-6582-451e-bc6b-0fd110eb0c43" xsi:nil="true"/>
    <Invited_Teachers xmlns="66ae331e-6582-451e-bc6b-0fd110eb0c43" xsi:nil="true"/>
    <Invited_Students xmlns="66ae331e-6582-451e-bc6b-0fd110eb0c43" xsi:nil="true"/>
    <Is_Collaboration_Space_Locked xmlns="66ae331e-6582-451e-bc6b-0fd110eb0c43" xsi:nil="true"/>
    <FolderType xmlns="66ae331e-6582-451e-bc6b-0fd110eb0c43" xsi:nil="true"/>
    <Teachers xmlns="66ae331e-6582-451e-bc6b-0fd110eb0c43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F0B830-C6BD-44E2-B2F3-22FC51449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aeea82-8059-4192-adc0-1a9515e2336b"/>
    <ds:schemaRef ds:uri="66ae331e-6582-451e-bc6b-0fd110eb0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90C9EA-1344-46EC-A829-7F70FB6F105B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2caeea82-8059-4192-adc0-1a9515e2336b"/>
    <ds:schemaRef ds:uri="http://schemas.microsoft.com/office/infopath/2007/PartnerControls"/>
    <ds:schemaRef ds:uri="66ae331e-6582-451e-bc6b-0fd110eb0c4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B63274-6C34-4570-B624-51F8595789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196</TotalTime>
  <Words>280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Rockwell</vt:lpstr>
      <vt:lpstr>Gallery</vt:lpstr>
      <vt:lpstr>Acrobat Document</vt:lpstr>
      <vt:lpstr>Trail of Tears DBQ Documents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Removal DBQ</dc:title>
  <dc:creator>Julia Parker</dc:creator>
  <cp:lastModifiedBy>Terence Burger</cp:lastModifiedBy>
  <cp:revision>3</cp:revision>
  <dcterms:created xsi:type="dcterms:W3CDTF">2020-11-12T22:45:47Z</dcterms:created>
  <dcterms:modified xsi:type="dcterms:W3CDTF">2020-12-03T14:36:09Z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0x010100E6B64DF6DE942341870867D3A737B8E5</vt:lpwstr>
  </property>
</Properties>
</file>