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025" y="609600"/>
            <a:ext cx="5715900" cy="970450"/>
          </a:xfrm>
        </p:spPr>
        <p:txBody>
          <a:bodyPr anchor="b">
            <a:normAutofit fontScale="90000"/>
          </a:bodyPr>
          <a:lstStyle/>
          <a:p>
            <a:r>
              <a:rPr lang="en-US" sz="4000" b="1" dirty="0"/>
              <a:t>“The New South” – Work Session Directions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 lnSpcReduction="10000"/>
          </a:bodyPr>
          <a:lstStyle/>
          <a:p>
            <a:pPr marL="36900" lvl="0" indent="0">
              <a:buNone/>
            </a:pPr>
            <a:r>
              <a:rPr lang="en-US" sz="2400" b="1" dirty="0"/>
              <a:t>*All resources for today’s lesson can either be found in the 2/8/21 CTLS Lesson Resources or my blog (burgergastudies.weebly.com):</a:t>
            </a:r>
          </a:p>
          <a:p>
            <a:pPr marL="36900" lvl="0" indent="0">
              <a:buNone/>
            </a:pPr>
            <a:r>
              <a:rPr lang="en-US" sz="2400" b="1" dirty="0"/>
              <a:t>*Read “SS8H7A Reading”</a:t>
            </a:r>
          </a:p>
          <a:p>
            <a:pPr marL="36900" lvl="0" indent="0">
              <a:buNone/>
            </a:pPr>
            <a:r>
              <a:rPr lang="en-US" sz="2400" b="1" dirty="0"/>
              <a:t>*Answer “Guided Questions 7A”</a:t>
            </a:r>
          </a:p>
          <a:p>
            <a:pPr marL="36900" lvl="0" indent="0">
              <a:buNone/>
            </a:pPr>
            <a:r>
              <a:rPr lang="en-US" sz="2400" b="1" dirty="0"/>
              <a:t>	-Make sure to Enable Editing 	and Save As</a:t>
            </a:r>
          </a:p>
          <a:p>
            <a:pPr marL="3690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{9DEFB24E-665D-47BE-BE49-4C214E066EDF}tf55705232_win32</Template>
  <TotalTime>6</TotalTime>
  <Words>60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Goudy Old Style</vt:lpstr>
      <vt:lpstr>Wingdings 2</vt:lpstr>
      <vt:lpstr>SlateVTI</vt:lpstr>
      <vt:lpstr>“The New South” – Work Session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New South” – Work Session Directions</dc:title>
  <dc:creator>Terence Burger</dc:creator>
  <cp:lastModifiedBy>Terence Burger</cp:lastModifiedBy>
  <cp:revision>1</cp:revision>
  <dcterms:created xsi:type="dcterms:W3CDTF">2021-02-08T03:06:44Z</dcterms:created>
  <dcterms:modified xsi:type="dcterms:W3CDTF">2021-02-08T03:13:20Z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