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teachermade.com/begin/e1881940-dd32-4dbb-b60e-9cbf3b0918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441F-BFB9-4438-BC2F-E2CDAB51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88A9-FBC8-49FD-808F-D7DFB124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All resources to complete today’s assignment can be found in the CTLS lesson resources for 2/2/21.</a:t>
            </a:r>
          </a:p>
          <a:p>
            <a:pPr lvl="1"/>
            <a:r>
              <a:rPr lang="en-US" sz="2800" b="1" dirty="0"/>
              <a:t>Read “Reconstruction”</a:t>
            </a:r>
          </a:p>
          <a:p>
            <a:pPr lvl="1"/>
            <a:r>
              <a:rPr lang="en-US" sz="2800" b="1" dirty="0"/>
              <a:t>Answer the questions at </a:t>
            </a:r>
            <a:r>
              <a:rPr lang="en-US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https://app.teachermade.com/begin/e1881940-dd32-4dbb-b60e-9cbf3b0918ba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2"/>
            <a:r>
              <a:rPr lang="en-US" sz="2400" b="1" dirty="0"/>
              <a:t>Make sure to log in using your first and last name.</a:t>
            </a:r>
          </a:p>
          <a:p>
            <a:r>
              <a:rPr lang="en-US" sz="3000" b="1" dirty="0"/>
              <a:t>Reminder – Summative is this Friday.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05859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11" ma:contentTypeDescription="Create a new document." ma:contentTypeScope="" ma:versionID="82ff4aed50ff3bc0b4fda263f6de6e54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124f9b152b626ef4003fc1dfbd679247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40179-AB0E-4CC2-98B8-EA3A2AB62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C87AD6-34A1-4340-8F6F-AF3E68A73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1293C7-B2D2-4370-BE2D-2BB2A6725155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eea96a66-d6c2-4d9c-af83-8babcc46a729"/>
    <ds:schemaRef ds:uri="http://schemas.microsoft.com/office/infopath/2007/PartnerControls"/>
    <ds:schemaRef ds:uri="http://schemas.openxmlformats.org/package/2006/metadata/core-properties"/>
    <ds:schemaRef ds:uri="bbce7efe-5611-445c-8ca3-4062a23aca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57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Organic</vt:lpstr>
      <vt:lpstr>Work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Burger</dc:creator>
  <cp:lastModifiedBy>Terence Burger</cp:lastModifiedBy>
  <cp:revision>2</cp:revision>
  <dcterms:created xsi:type="dcterms:W3CDTF">2021-02-02T14:39:41Z</dcterms:created>
  <dcterms:modified xsi:type="dcterms:W3CDTF">2021-02-02T15:15:50Z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