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57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009462-EA92-42CF-BE2E-388A41352AE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7E8DB53-6B52-4AE0-9680-962E6485F1E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5E8698-FF7B-468D-BBD0-38F35F4357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83F6D-61EF-4438-AA5D-5C4087E10AB5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142312-D20E-4B47-A538-F5C17B7F39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3A4547-4000-466C-930E-1934E5FC43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3E8BC-24F6-4A38-BDB0-8E43239575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85622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1987F3-F366-4612-9396-628A03CB0C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3E8107E-E576-45C9-A792-C94FADFD37D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13177B-F3EA-4183-96A4-203BE7FED4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83F6D-61EF-4438-AA5D-5C4087E10AB5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0C4A24-72F7-4B63-B6A2-DD466129D1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0DA437-722C-4FC7-86F3-2B2C62389D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3E8BC-24F6-4A38-BDB0-8E43239575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7961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912BE0D-D873-46D3-9ED8-7DFEE9C5223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2E00DEF-E86A-4129-BEF9-1D7477DB9D7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07C1DD-35C5-48A8-9377-B7F08687DB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83F6D-61EF-4438-AA5D-5C4087E10AB5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D248B2-B533-48E3-81A0-3FA5D568B2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30EEA7-6446-4CBD-88B9-335686F927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3E8BC-24F6-4A38-BDB0-8E43239575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27325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D535F1-D2A1-4B37-9AF2-73A749750C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6CAC3A-4E58-4AC9-BE3C-2123198C0F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D3998C-218F-417D-8A2B-803555C2F7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83F6D-61EF-4438-AA5D-5C4087E10AB5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A8E9DF-2A1E-4F47-95A2-D823DC6627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5B91F5-9AA5-4F75-B4FF-C95862C16D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3E8BC-24F6-4A38-BDB0-8E43239575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57412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9DA71C-5EFC-457C-B334-504B86A003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B495A3-FB63-4D73-8875-00DE16A0DC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D875BB-0770-46D6-A235-A0323C5BE2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83F6D-61EF-4438-AA5D-5C4087E10AB5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F3C610-0F27-446D-B3E1-94CF850375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2AF24F-7604-4AEF-A376-78A85969A2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3E8BC-24F6-4A38-BDB0-8E43239575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45509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A1EFB9-4DB4-4DAE-8292-0F19653F7A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E4A043-0BBC-4995-8948-DB2017DB8B3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8509B3C-78D8-4118-A6F8-25628DC3D0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140BB6B-5349-4BF3-8405-FF6BBF94A7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83F6D-61EF-4438-AA5D-5C4087E10AB5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A411505-C114-4219-A4C4-890B226A2B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8A23B53-37E9-4E99-BE6E-472FE35FC3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3E8BC-24F6-4A38-BDB0-8E43239575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09649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B1514E-28CA-4234-ACB5-25C778DA3F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15600F1-7013-4286-9CF0-C793B7F7CA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5A5D16B-7132-43B2-B2D7-C283771DBF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9FF668B-81E4-4C35-97E5-2C979E73B9E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467A1BC-1A0A-4F6F-96B0-3E510184559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0E884AB-8D25-4645-8F0E-187662C930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83F6D-61EF-4438-AA5D-5C4087E10AB5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4A3A70B-5A46-4A67-A7D7-380D6C1882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BC4C4BA-0089-401A-8EDE-48661D95F1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3E8BC-24F6-4A38-BDB0-8E43239575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3802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1A9248-345B-4BB1-BEC0-EFF39D48A6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99CE446-D24F-4CC7-AECD-4800792591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83F6D-61EF-4438-AA5D-5C4087E10AB5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72C003B-7403-47D7-9C60-2CEAC1C4E7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AA5D199-3345-44C4-8338-65D0061250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3E8BC-24F6-4A38-BDB0-8E43239575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68727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766E7AA-023F-4ACD-97A1-8A3F8A20DF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83F6D-61EF-4438-AA5D-5C4087E10AB5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CF5E114-7C01-49D5-8528-0526679A32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8C88A21-9AA7-40F2-B160-DC47CC19B2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3E8BC-24F6-4A38-BDB0-8E43239575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53116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337B53-476E-4F2D-8981-99EFD96CB1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964070-C44C-46DB-89A4-1CC323461D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FC0A2C-6403-4E22-97B2-64D16CC018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2766AB7-AC77-4453-B3D8-AA3701F981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83F6D-61EF-4438-AA5D-5C4087E10AB5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D9D2BFB-24FA-4C03-BBFC-6201415352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DA714D3-159D-4083-AB4F-0FC23662F8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3E8BC-24F6-4A38-BDB0-8E43239575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197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90C62C-C002-455C-8F5F-5AEA50DCC1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0E19AAD-38CA-479E-BFAA-7E380A2143E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AB2FECF-6C63-4375-B171-8EC857810A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2BF920F-CBFB-4D22-BA94-43978680AD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83F6D-61EF-4438-AA5D-5C4087E10AB5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20C3847-310A-4489-9D1A-B854B8326B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F0F1D19-6920-424A-BB16-0B06F00CBD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3E8BC-24F6-4A38-BDB0-8E43239575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1865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C648025-1D31-4441-87E5-2B3BDF683A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F0591CF-1057-4E3D-8BE7-40285B0C9A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276D8D-2C36-4B08-9B87-D3736F64772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683F6D-61EF-4438-AA5D-5C4087E10AB5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6E252D-2A31-4055-A9C4-B9844956612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4C4F10-B59A-4DA7-B38E-875D3CBFD1A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03E8BC-24F6-4A38-BDB0-8E43239575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5411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BDB031-F0E9-4D4F-A219-CEC477256E1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3600" b="1" u="sng" dirty="0"/>
              <a:t>Learning Target </a:t>
            </a:r>
            <a:r>
              <a:rPr lang="en-US" sz="3600" b="1" dirty="0"/>
              <a:t>– I can analyze how rights were denied to African Americans through Jim Crow laws, Plessy v. Ferguson, disenfranchisement, and racial violence, including the 1906 Atlanta Riot.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A81479B-918B-4CAC-9D38-45B0182AE52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b="1" dirty="0"/>
              <a:t>In your notebook: Describe what life was like for African Americans for the time period of the late 19</a:t>
            </a:r>
            <a:r>
              <a:rPr lang="en-US" sz="3600" b="1" baseline="30000" dirty="0"/>
              <a:t>th</a:t>
            </a:r>
            <a:r>
              <a:rPr lang="en-US" sz="3600" b="1" dirty="0"/>
              <a:t> Century to the early 20</a:t>
            </a:r>
            <a:r>
              <a:rPr lang="en-US" sz="3600" b="1" baseline="30000" dirty="0"/>
              <a:t>th</a:t>
            </a:r>
            <a:r>
              <a:rPr lang="en-US" sz="3600" b="1" dirty="0"/>
              <a:t> Century.</a:t>
            </a:r>
          </a:p>
        </p:txBody>
      </p:sp>
    </p:spTree>
    <p:extLst>
      <p:ext uri="{BB962C8B-B14F-4D97-AF65-F5344CB8AC3E}">
        <p14:creationId xmlns:p14="http://schemas.microsoft.com/office/powerpoint/2010/main" val="42447315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7A9428-3186-47C8-9205-272C414CCC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Reminders for this Week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9BBBDC-4A2C-48D2-85C0-D4E24D2ED6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5400" b="1" u="sng" dirty="0"/>
              <a:t>Thursday</a:t>
            </a:r>
            <a:r>
              <a:rPr lang="en-US" sz="5400" b="1" dirty="0"/>
              <a:t> – Electives Course Selection</a:t>
            </a:r>
          </a:p>
          <a:p>
            <a:pPr lvl="1"/>
            <a:r>
              <a:rPr lang="en-US" sz="4800" b="1" dirty="0"/>
              <a:t>Ms. Toatley (your counselor) will be helping you with course selection.</a:t>
            </a:r>
          </a:p>
          <a:p>
            <a:r>
              <a:rPr lang="en-US" sz="5400" b="1" u="sng" dirty="0"/>
              <a:t>Friday</a:t>
            </a:r>
            <a:r>
              <a:rPr lang="en-US" sz="5400" b="1" dirty="0"/>
              <a:t> – Unit 5 Part 2 Formative Assessment</a:t>
            </a:r>
          </a:p>
          <a:p>
            <a:pPr lvl="1"/>
            <a:r>
              <a:rPr lang="en-US" sz="5000" b="1" dirty="0"/>
              <a:t>Based off the readings for this week</a:t>
            </a:r>
          </a:p>
        </p:txBody>
      </p:sp>
    </p:spTree>
    <p:extLst>
      <p:ext uri="{BB962C8B-B14F-4D97-AF65-F5344CB8AC3E}">
        <p14:creationId xmlns:p14="http://schemas.microsoft.com/office/powerpoint/2010/main" val="277380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D0E375-AE7A-491F-B664-BDB77CA307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Jim Crow Laws and Disenfranchisement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EF97E2-AF4F-4372-8B86-06FADD5F8D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/>
              <a:t>Online students:</a:t>
            </a:r>
          </a:p>
          <a:p>
            <a:pPr lvl="1"/>
            <a:r>
              <a:rPr lang="en-US" sz="3200" b="1" dirty="0"/>
              <a:t>Either go to my blog (burgergastudies.weebly.com) or CTLS lesson resources for 2/23/21.</a:t>
            </a:r>
          </a:p>
          <a:p>
            <a:pPr lvl="1"/>
            <a:r>
              <a:rPr lang="en-US" sz="3200" b="1" dirty="0"/>
              <a:t>Read “SS8H7B Reading”</a:t>
            </a:r>
          </a:p>
          <a:p>
            <a:pPr lvl="1"/>
            <a:r>
              <a:rPr lang="en-US" sz="3200" b="1" dirty="0"/>
              <a:t>Work on “Guided Questions 7B”</a:t>
            </a:r>
          </a:p>
          <a:p>
            <a:pPr lvl="2"/>
            <a:r>
              <a:rPr lang="en-US" sz="2800" b="1" dirty="0"/>
              <a:t>You will have to download the Word Document, and then Save As so that you can edit and complete. Make sure you are saving as you work.</a:t>
            </a:r>
          </a:p>
        </p:txBody>
      </p:sp>
    </p:spTree>
    <p:extLst>
      <p:ext uri="{BB962C8B-B14F-4D97-AF65-F5344CB8AC3E}">
        <p14:creationId xmlns:p14="http://schemas.microsoft.com/office/powerpoint/2010/main" val="30576239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170</Words>
  <Application>Microsoft Office PowerPoint</Application>
  <PresentationFormat>Widescreen</PresentationFormat>
  <Paragraphs>13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Learning Target – I can analyze how rights were denied to African Americans through Jim Crow laws, Plessy v. Ferguson, disenfranchisement, and racial violence, including the 1906 Atlanta Riot.</vt:lpstr>
      <vt:lpstr>Reminders for this Week</vt:lpstr>
      <vt:lpstr>Jim Crow Laws and Disenfranchisement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Jim Crow Laws and Disenfranchisement</dc:title>
  <dc:creator>Terence Burger</dc:creator>
  <cp:lastModifiedBy>Terence Burger</cp:lastModifiedBy>
  <cp:revision>3</cp:revision>
  <dcterms:created xsi:type="dcterms:W3CDTF">2021-02-22T02:32:52Z</dcterms:created>
  <dcterms:modified xsi:type="dcterms:W3CDTF">2021-02-23T15:16:07Z</dcterms:modified>
</cp:coreProperties>
</file>