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9462-EA92-42CF-BE2E-388A41352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8DB53-6B52-4AE0-9680-962E6485F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8698-FF7B-468D-BBD0-38F35F43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42312-D20E-4B47-A538-F5C17B7F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A4547-4000-466C-930E-1934E5FC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6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87F3-F366-4612-9396-628A03CB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8107E-E576-45C9-A792-C94FADFD3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3177B-F3EA-4183-96A4-203BE7F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4A24-72F7-4B63-B6A2-DD466129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A437-722C-4FC7-86F3-2B2C6238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2BE0D-D873-46D3-9ED8-7DFEE9C52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00DEF-E86A-4129-BEF9-1D7477DB9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7C1DD-35C5-48A8-9377-B7F08687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248B2-B533-48E3-81A0-3FA5D568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0EEA7-6446-4CBD-88B9-335686F9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35F1-D2A1-4B37-9AF2-73A74975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CAC3A-4E58-4AC9-BE3C-2123198C0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3998C-218F-417D-8A2B-803555C2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8E9DF-2A1E-4F47-95A2-D823DC66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91F5-9AA5-4F75-B4FF-C95862C1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A71C-5EFC-457C-B334-504B86A00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495A3-FB63-4D73-8875-00DE16A0D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875BB-0770-46D6-A235-A0323C5B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C610-0F27-446D-B3E1-94CF8503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AF24F-7604-4AEF-A376-78A85969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5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EFB9-4DB4-4DAE-8292-0F19653F7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4A043-0BBC-4995-8948-DB2017DB8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09B3C-78D8-4118-A6F8-25628DC3D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0BB6B-5349-4BF3-8405-FF6BBF94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11505-C114-4219-A4C4-890B226A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23B53-37E9-4E99-BE6E-472FE35F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6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514E-28CA-4234-ACB5-25C778DA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600F1-7013-4286-9CF0-C793B7F7C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5D16B-7132-43B2-B2D7-C283771DB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F668B-81E4-4C35-97E5-2C979E73B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7A1BC-1A0A-4F6F-96B0-3E5101845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884AB-8D25-4645-8F0E-187662C9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3A70B-5A46-4A67-A7D7-380D6C18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4C4BA-0089-401A-8EDE-48661D95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8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9248-345B-4BB1-BEC0-EFF39D48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CE446-D24F-4CC7-AECD-48007925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C003B-7403-47D7-9C60-2CEAC1C4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5D199-3345-44C4-8338-65D00612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7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6E7AA-023F-4ACD-97A1-8A3F8A20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5E114-7C01-49D5-8528-0526679A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88A21-9AA7-40F2-B160-DC47CC19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1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7B53-476E-4F2D-8981-99EFD96C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4070-C44C-46DB-89A4-1CC323461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C0A2C-6403-4E22-97B2-64D16CC01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66AB7-AC77-4453-B3D8-AA3701F9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D2BFB-24FA-4C03-BBFC-62014153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714D3-159D-4083-AB4F-0FC23662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0C62C-C002-455C-8F5F-5AEA50DCC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19AAD-38CA-479E-BFAA-7E380A214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2FECF-6C63-4375-B171-8EC857810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F920F-CBFB-4D22-BA94-43978680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C3847-310A-4489-9D1A-B854B832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F1D19-6920-424A-BB16-0B06F00C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8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48025-1D31-4441-87E5-2B3BDF68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591CF-1057-4E3D-8BE7-40285B0C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76D8D-2C36-4B08-9B87-D3736F647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3F6D-61EF-4438-AA5D-5C4087E10AB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E252D-2A31-4055-A9C4-B98449566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4F10-B59A-4DA7-B38E-875D3CBFD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E8BC-24F6-4A38-BDB0-8E4323957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E375-AE7A-491F-B664-BDB77CA3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Jim Crow Laws and Disenfranchisement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F97E2-AF4F-4372-8B86-06FADD5F8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We are still ACCESS testing, so for this assignment, please either go to my blog (burgergastudies.weebly.com) or CTLS lesson resources for 2/22/21.</a:t>
            </a:r>
          </a:p>
          <a:p>
            <a:pPr lvl="1"/>
            <a:r>
              <a:rPr lang="en-US" sz="3200" b="1" dirty="0"/>
              <a:t>Read “SS8H7B Reading”</a:t>
            </a:r>
          </a:p>
          <a:p>
            <a:pPr lvl="1"/>
            <a:r>
              <a:rPr lang="en-US" sz="3200" b="1" dirty="0"/>
              <a:t>Work on “Guided Questions 7B”</a:t>
            </a:r>
          </a:p>
          <a:p>
            <a:pPr lvl="2"/>
            <a:r>
              <a:rPr lang="en-US" sz="2800" b="1" dirty="0"/>
              <a:t>You will have to download the Word Document, and then Save As so that you can edit and complete. Make sure you are saving as you work.</a:t>
            </a:r>
          </a:p>
        </p:txBody>
      </p:sp>
    </p:spTree>
    <p:extLst>
      <p:ext uri="{BB962C8B-B14F-4D97-AF65-F5344CB8AC3E}">
        <p14:creationId xmlns:p14="http://schemas.microsoft.com/office/powerpoint/2010/main" val="305762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Jim Crow Laws and Disenfranchisement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Jim Crow Laws and Disenfranchisement</dc:title>
  <dc:creator>Terence Burger</dc:creator>
  <cp:lastModifiedBy>Terence Burger</cp:lastModifiedBy>
  <cp:revision>1</cp:revision>
  <dcterms:created xsi:type="dcterms:W3CDTF">2021-02-22T02:32:52Z</dcterms:created>
  <dcterms:modified xsi:type="dcterms:W3CDTF">2021-02-22T02:36:11Z</dcterms:modified>
</cp:coreProperties>
</file>