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636A-239E-400C-96C6-0BAF7EDD9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431AE-F5BF-4597-A749-13A233405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B8F31-6E28-4A15-A8FF-04227541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F6E25-ADE4-4E71-B110-15A4486A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4F7D-08DE-4EE7-8643-DFA2DD9A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0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4848-DA64-4AB9-A5A9-BCA10B17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2A5E4-33C9-4690-BA8B-BEF462892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222D0-902D-4EAB-B6F3-EA4DC1C4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0E633-44CF-439F-9DD3-6BFDC4BF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3C9F0-6ADE-4CA5-A6FC-22B27CA2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C911B-207F-4257-BBC4-BB4DD719E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40E65-EBF4-43BC-A687-F7E5FA1DF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0CBB7-36F8-41EF-A03E-351DA88C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96E45-6B6D-47D3-9405-891ED074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F6B15-F227-41C2-A49A-3652DF3F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7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B580-06FD-4338-8F65-51349183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C73A-4069-49D3-925A-E43E89CEE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96D66-95BE-4884-9F26-25B26D89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7F024-A082-4E04-9EF0-7A248349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E5D25-3CFB-4E4C-BA34-D87A4487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9CD9-8546-419F-8860-D0872A54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986AA-DA32-4213-8FBF-CBAB81A62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A6A36-9BDA-48BC-AB68-9CFB6271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02DA7-C0EF-4B91-A7EE-9F94613D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19B61-F463-4757-8B3F-CD311667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7B69-3EDF-4485-BAD6-3853A0B4D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2D75D-D489-43A2-B876-7ABE7CEBB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E5A70-2394-409D-9666-D38D81779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67B92-ADF9-47E9-AA74-29C94CE1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5EFD0-7055-4560-86A2-14101BD7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06C32-3CD5-4FA9-B597-4489E557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7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FCF2-7888-4499-9B2F-3DE570AF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BCDCE-91A4-494A-9F44-3F4F3D5C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3777A-3EA8-4DE9-9EA3-656F8EDCC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B6F34-8671-4A37-864B-8D8AE9C8E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FE26E-B883-4783-8B08-ACABA600B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05C842-6487-41B2-83E6-247F1F8B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D5B4E-645B-4544-BC50-FEE7813F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2D543-2E17-424F-BF36-670DAF1C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8BAD0-A174-41C1-95E1-B682BC0A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63B22-FD25-43D2-B7C9-3026CC91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62A92-930A-4414-A8D6-1CCDAAF1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5EF65-0ED4-4748-B885-778913E1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2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185CFB-9821-4BAD-A4D1-6B1E95D7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B306F-ECAF-44E4-802C-F6A95A7F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6C5E6-5AD1-4EAA-9FDC-9ECCDF53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6CA44-A2C0-46C5-928E-DA12F8A0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E4086-D85A-4063-847B-5658EA313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01766-3808-4B21-A8A3-283C6CD24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371B7-2781-4ED0-A245-EC94B2948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25AE5-354A-4491-B848-336A20ED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D166-B0CF-4118-90F7-8F629BC8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EE47-47BB-496E-BD37-2C584377E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79432-0797-4463-B1B5-7F62984AA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8C990-B4FC-4BD4-B1B0-1C9F67CA5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6C2AC-6446-49CC-9171-C2D0F2BE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E5060-41D8-4343-8A20-4E36F4A1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0BA7E-4F29-43EF-9E65-7F51929E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1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7F068-2F45-477C-BD1A-4A47FF1B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62101-B1DB-4E34-80E1-FB6D87049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8B94-3228-4B04-B5A4-BB669F51B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5BE-0A57-4842-8D60-9C1681401BF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53684-A1FA-4287-B17D-B8499C1E5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F374-DCF4-425B-92C9-EF2EC869B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ED70-A5D3-408C-98B8-816CD2562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CD902-9CF2-4F0C-8ADE-D995B35A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Answer the Following in Your Notebook: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E8B5C-2708-4213-BB3E-983DE52FD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Are you prepared to begin the rough draft of your DBQ? If not, what else do you have left to do?</a:t>
            </a:r>
          </a:p>
        </p:txBody>
      </p:sp>
    </p:spTree>
    <p:extLst>
      <p:ext uri="{BB962C8B-B14F-4D97-AF65-F5344CB8AC3E}">
        <p14:creationId xmlns:p14="http://schemas.microsoft.com/office/powerpoint/2010/main" val="363160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712BC-29EC-4831-9DB8-3640B89B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Reminder: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C3C5E-BCC8-4D10-AC5F-06870DD0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 final draft of your DBQ is due at the end of class tomorrow.</a:t>
            </a:r>
          </a:p>
          <a:p>
            <a:r>
              <a:rPr lang="en-US" sz="5400" b="1" dirty="0"/>
              <a:t>Online students will have to e-mail me your DBQ.</a:t>
            </a:r>
          </a:p>
        </p:txBody>
      </p:sp>
    </p:spTree>
    <p:extLst>
      <p:ext uri="{BB962C8B-B14F-4D97-AF65-F5344CB8AC3E}">
        <p14:creationId xmlns:p14="http://schemas.microsoft.com/office/powerpoint/2010/main" val="58594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B82B-8972-4019-84B5-E00F9638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Bucket Reminder: Why Were the Cherokee Removed?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99F9D4-D4D1-4C45-933E-30E50C78A4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2450"/>
            <a:ext cx="1752600" cy="2609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D8C733-4E28-48E2-942B-A3D7D6479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952450"/>
            <a:ext cx="1752600" cy="2609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B49B4C-EFDD-47F6-A265-4ED767D31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1952450"/>
            <a:ext cx="1752600" cy="2609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5E1A9D-6362-4097-AA79-5BE5F38AC043}"/>
              </a:ext>
            </a:extLst>
          </p:cNvPr>
          <p:cNvSpPr txBox="1"/>
          <p:nvPr/>
        </p:nvSpPr>
        <p:spPr>
          <a:xfrm>
            <a:off x="1442357" y="3105834"/>
            <a:ext cx="544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8168F4-FC70-4607-A2B5-0EFDDA83BFC6}"/>
              </a:ext>
            </a:extLst>
          </p:cNvPr>
          <p:cNvSpPr txBox="1"/>
          <p:nvPr/>
        </p:nvSpPr>
        <p:spPr>
          <a:xfrm>
            <a:off x="5921829" y="31520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  <a:br>
              <a:rPr lang="en-US" sz="3600" dirty="0"/>
            </a:br>
            <a:r>
              <a:rPr lang="en-US" sz="3600" dirty="0"/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3E81AC-2767-43EC-8C7E-396DA9C6C6D3}"/>
              </a:ext>
            </a:extLst>
          </p:cNvPr>
          <p:cNvSpPr txBox="1"/>
          <p:nvPr/>
        </p:nvSpPr>
        <p:spPr>
          <a:xfrm>
            <a:off x="10311493" y="3151999"/>
            <a:ext cx="87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  <a:p>
            <a:r>
              <a:rPr lang="en-US" sz="3600"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0DAEF7-073A-41BB-904E-C3BB2A7DE2EB}"/>
              </a:ext>
            </a:extLst>
          </p:cNvPr>
          <p:cNvSpPr txBox="1"/>
          <p:nvPr/>
        </p:nvSpPr>
        <p:spPr>
          <a:xfrm>
            <a:off x="977685" y="459329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POLITICS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44A269-D78B-4E54-A6E5-59BAF76E5AE4}"/>
              </a:ext>
            </a:extLst>
          </p:cNvPr>
          <p:cNvSpPr txBox="1"/>
          <p:nvPr/>
        </p:nvSpPr>
        <p:spPr>
          <a:xfrm>
            <a:off x="5071497" y="4639462"/>
            <a:ext cx="2049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SOCIAL PREJUDICE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AA73DC-2722-49DC-9947-09E02EA04BBE}"/>
              </a:ext>
            </a:extLst>
          </p:cNvPr>
          <p:cNvSpPr txBox="1"/>
          <p:nvPr/>
        </p:nvSpPr>
        <p:spPr>
          <a:xfrm>
            <a:off x="9683488" y="4639462"/>
            <a:ext cx="2132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ECONOMICS</a:t>
            </a:r>
          </a:p>
        </p:txBody>
      </p:sp>
    </p:spTree>
    <p:extLst>
      <p:ext uri="{BB962C8B-B14F-4D97-AF65-F5344CB8AC3E}">
        <p14:creationId xmlns:p14="http://schemas.microsoft.com/office/powerpoint/2010/main" val="391209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FF36-27AE-463B-9D85-83079F0FC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Essay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955A0-C54E-4943-8A43-734EBF066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81" y="1441342"/>
            <a:ext cx="11183319" cy="52539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I. Introduction (3-4 sentences)</a:t>
            </a:r>
          </a:p>
          <a:p>
            <a:pPr lvl="1"/>
            <a:r>
              <a:rPr lang="en-US" b="1" dirty="0"/>
              <a:t>Hook/Grabber (Do not begin with a question)</a:t>
            </a:r>
          </a:p>
          <a:p>
            <a:pPr lvl="1"/>
            <a:r>
              <a:rPr lang="en-US" b="1" dirty="0"/>
              <a:t>Background Info About Cherokee &amp; Trail of Tears</a:t>
            </a:r>
          </a:p>
          <a:p>
            <a:pPr lvl="1"/>
            <a:r>
              <a:rPr lang="en-US" b="1" dirty="0"/>
              <a:t>Thesis/Road Map</a:t>
            </a:r>
          </a:p>
          <a:p>
            <a:r>
              <a:rPr lang="en-US" b="1" dirty="0"/>
              <a:t>II, III, IV. Body Paragraphs (Politics, Social Prejudice, &amp; Economics)</a:t>
            </a:r>
          </a:p>
          <a:p>
            <a:pPr lvl="1"/>
            <a:r>
              <a:rPr lang="en-US" b="1" dirty="0"/>
              <a:t>Baby Thesis (“One reason the Cherokee were removed is…”)</a:t>
            </a:r>
          </a:p>
          <a:p>
            <a:pPr lvl="1"/>
            <a:r>
              <a:rPr lang="en-US" b="1" dirty="0"/>
              <a:t>Quotes/Evidence from text with citation. (Ex - “………….” (Doc C))</a:t>
            </a:r>
          </a:p>
          <a:p>
            <a:pPr lvl="2"/>
            <a:r>
              <a:rPr lang="en-US" b="1" dirty="0"/>
              <a:t>You should have 2 pieces of evidence per body paragraph</a:t>
            </a:r>
          </a:p>
          <a:p>
            <a:pPr lvl="1"/>
            <a:r>
              <a:rPr lang="en-US" b="1" dirty="0"/>
              <a:t>Explanation of how your quotes/evidence shows that your body paragraph bucket is a reason the Cherokee were removed.</a:t>
            </a:r>
          </a:p>
          <a:p>
            <a:r>
              <a:rPr lang="en-US" b="1" dirty="0"/>
              <a:t>V. Conclusion (3-4 sentences)</a:t>
            </a:r>
          </a:p>
          <a:p>
            <a:pPr lvl="1"/>
            <a:r>
              <a:rPr lang="en-US" b="1" dirty="0"/>
              <a:t>Briefly restate your thesis and summarize what you wrote about.</a:t>
            </a:r>
          </a:p>
          <a:p>
            <a:pPr lvl="2"/>
            <a:r>
              <a:rPr lang="en-US" b="1" dirty="0"/>
              <a:t>Do not begin your conclusion with “In conclusion,”</a:t>
            </a:r>
          </a:p>
          <a:p>
            <a:pPr lvl="2"/>
            <a:endParaRPr lang="en-US" b="1" dirty="0"/>
          </a:p>
          <a:p>
            <a:r>
              <a:rPr lang="en-US" b="1" dirty="0"/>
              <a:t>Did you look at the rubric and did you cite all 5 documents???</a:t>
            </a:r>
          </a:p>
        </p:txBody>
      </p:sp>
    </p:spTree>
    <p:extLst>
      <p:ext uri="{BB962C8B-B14F-4D97-AF65-F5344CB8AC3E}">
        <p14:creationId xmlns:p14="http://schemas.microsoft.com/office/powerpoint/2010/main" val="154165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73C5-791B-4B74-951D-8FCE60BDC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361FC-5071-4D67-A747-778CC38BA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Begin working on your rough draft of the DBQ.</a:t>
            </a:r>
          </a:p>
        </p:txBody>
      </p:sp>
    </p:spTree>
    <p:extLst>
      <p:ext uri="{BB962C8B-B14F-4D97-AF65-F5344CB8AC3E}">
        <p14:creationId xmlns:p14="http://schemas.microsoft.com/office/powerpoint/2010/main" val="259533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0D46-7AF0-4F42-A6B6-7447E929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B3B8F-C3B6-48DE-9615-7AB9804C6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Do you have any more questions about the DBQ?</a:t>
            </a:r>
          </a:p>
        </p:txBody>
      </p:sp>
    </p:spTree>
    <p:extLst>
      <p:ext uri="{BB962C8B-B14F-4D97-AF65-F5344CB8AC3E}">
        <p14:creationId xmlns:p14="http://schemas.microsoft.com/office/powerpoint/2010/main" val="375796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Answer the Following in Your Notebook:</vt:lpstr>
      <vt:lpstr>Reminder:</vt:lpstr>
      <vt:lpstr>Bucket Reminder: Why Were the Cherokee Removed?</vt:lpstr>
      <vt:lpstr>Essay Checklist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the Following in Your Notebook:</dc:title>
  <dc:creator>Terence Burger</dc:creator>
  <cp:lastModifiedBy>Terence Burger</cp:lastModifiedBy>
  <cp:revision>3</cp:revision>
  <dcterms:created xsi:type="dcterms:W3CDTF">2020-12-14T14:41:32Z</dcterms:created>
  <dcterms:modified xsi:type="dcterms:W3CDTF">2020-12-14T15:07:27Z</dcterms:modified>
</cp:coreProperties>
</file>