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7" autoAdjust="0"/>
    <p:restoredTop sz="94660"/>
  </p:normalViewPr>
  <p:slideViewPr>
    <p:cSldViewPr snapToGrid="0">
      <p:cViewPr varScale="1">
        <p:scale>
          <a:sx n="62" d="100"/>
          <a:sy n="62" d="100"/>
        </p:scale>
        <p:origin x="9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13857-326D-41BB-8BEC-6F86E13CF4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4C4C93-B05A-4287-AEB1-C604ABF624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53F16-D513-4340-8ED1-6FB8E2CDC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55EA-0A8A-4834-AFC2-18D26D59F841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49B44-F3B8-4E41-B16C-D598B8EF2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49D89-6A7C-4B3D-9C06-3C38D50AD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FF19-E197-46C0-9ACD-70073672B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75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F3683-0C13-42BE-90BE-7A382781D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3A3504-5B2F-4072-B3DB-9D4AF25224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573AF-9A7F-4CB2-B18F-B4E40C0C7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55EA-0A8A-4834-AFC2-18D26D59F841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A987F-5C87-4F38-9450-E4A860B31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EFC45-E43F-4676-99F7-68DD51AB8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FF19-E197-46C0-9ACD-70073672B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498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2FE0BC-284F-4A79-9817-5C67E6F4E2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A41439-8D95-41F2-B628-6679795517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20274-6C91-4AC2-A109-1BBB28B40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55EA-0A8A-4834-AFC2-18D26D59F841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18A61-4E0E-45DB-87A2-814EF7CDE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F1E4E-3769-43D3-B41B-91C26D312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FF19-E197-46C0-9ACD-70073672B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739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F66AF-1E23-4904-A480-F4ACBF805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FE983-20F7-4CA5-AB57-1332C7027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446057-208F-4303-A943-FFC346A6C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55EA-0A8A-4834-AFC2-18D26D59F841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3CCD32-E14A-4159-9A1D-DAE877E44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9F97E0-944E-42EB-BD8C-F6DBCE770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FF19-E197-46C0-9ACD-70073672B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80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AB0CD-C4B7-4A63-925C-090EC1D52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993F6D-A36B-4D97-A6BC-8F53B2DAAB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896056-717A-41EC-9F4B-99CBF35DD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55EA-0A8A-4834-AFC2-18D26D59F841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D4D0B0-0026-4428-B63C-69D7E6BC9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E08DBE-8B4C-469A-A66D-E20145E00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FF19-E197-46C0-9ACD-70073672B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242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80ACD-6CF8-4621-BEE9-DDEF42724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537ED-6347-449C-8EA5-6B8119C73D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CF5FB-BC6C-417C-A947-99D3CC133B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7E489B-4A87-427E-8487-68B18F7FB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55EA-0A8A-4834-AFC2-18D26D59F841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168511-3DDA-486E-8A15-363EB5897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501B15-830B-490A-B6DC-30778D7FC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FF19-E197-46C0-9ACD-70073672B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695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4E21E-E3F8-4CAD-9CC5-05704B71E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1C9830-A683-46E2-826F-9AE831FE8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41CF3D-6598-4FC4-B880-C37C71D55D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77EB55-C960-45B6-898B-2A1B6504E9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50D7EB-C332-45FE-88AD-FFA177C57F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42C6A3-338C-4F7F-ABC9-48A86B1E5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55EA-0A8A-4834-AFC2-18D26D59F841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FE84D-C058-4362-AEA9-7DD1ECA26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E55A40-21F6-459B-A128-7A37A9DD1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FF19-E197-46C0-9ACD-70073672B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992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14193-50B2-4F49-A262-5623D5577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CADE9C-F46E-485D-9D7B-0837962D6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55EA-0A8A-4834-AFC2-18D26D59F841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CCF874-033B-4F29-ADC2-603859081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716ABE-781E-44D1-B2C1-5889374F8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FF19-E197-46C0-9ACD-70073672B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3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17450A-989A-4E97-9472-E41BBCBEE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55EA-0A8A-4834-AFC2-18D26D59F841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B71850-5E63-43B3-8478-27D146BCB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AB6317-01FA-4FFF-9C8A-E74B895F5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FF19-E197-46C0-9ACD-70073672B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99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910B6-AA47-4029-A82C-DC26DBD83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217AC-1417-4353-B745-089E13848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C1848B-7AE0-404A-915A-FC75D6A2A0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75707-D6CC-4217-A3E6-0085351F9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55EA-0A8A-4834-AFC2-18D26D59F841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8586D7-C26D-4F71-84D9-71701E1C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8FDEAA-9E36-4BAC-91E5-6A661B6CF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FF19-E197-46C0-9ACD-70073672B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92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32F83-1F17-4B2A-946C-3F1133D7F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AEC692-9D15-4DD6-98B9-C8B961CE9D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90CB67-0CEE-47FE-93E7-8E52939AEA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E7F8C2-868F-4011-89CC-C27B1F365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55EA-0A8A-4834-AFC2-18D26D59F841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01E597-8E76-4B7B-A5F0-1F4647530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609AEC-F956-4CB3-9F21-FFF6D3E3F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FF19-E197-46C0-9ACD-70073672B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645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F42F7B-F139-429A-B686-3A0E93517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2320B8-A198-4283-8E7A-B044ECBCB4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A8CC40-6981-470B-AE96-EF41B28A1B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E55EA-0A8A-4834-AFC2-18D26D59F841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1D01F-2DB1-4D0B-8112-9751CA0284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BE872B-0866-49AB-B281-2561A33225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6FF19-E197-46C0-9ACD-70073672B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40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terence.burger@cobbk12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1F513-553A-40DA-8658-FA8777C0C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Follow These Directions: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7CA6A-B0C8-4FEE-AB3A-61B7959C6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Sit in your seat quietly.</a:t>
            </a:r>
          </a:p>
          <a:p>
            <a:r>
              <a:rPr lang="en-US" sz="6600" b="1" dirty="0"/>
              <a:t>Take out your DBQ folder and get ready to begin writing your DBQ.</a:t>
            </a:r>
          </a:p>
        </p:txBody>
      </p:sp>
    </p:spTree>
    <p:extLst>
      <p:ext uri="{BB962C8B-B14F-4D97-AF65-F5344CB8AC3E}">
        <p14:creationId xmlns:p14="http://schemas.microsoft.com/office/powerpoint/2010/main" val="3601383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ED751-30D5-4770-8B8F-30ED1B26C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DE762-B9D3-44EE-8283-043BB584F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Due to a fire drill today, final DBQs will be due:</a:t>
            </a:r>
          </a:p>
          <a:p>
            <a:pPr lvl="1"/>
            <a:r>
              <a:rPr lang="en-US" b="1" dirty="0"/>
              <a:t>3</a:t>
            </a:r>
            <a:r>
              <a:rPr lang="en-US" b="1" baseline="30000" dirty="0"/>
              <a:t>rd</a:t>
            </a:r>
            <a:r>
              <a:rPr lang="en-US" b="1" dirty="0"/>
              <a:t> Period – Thursday</a:t>
            </a:r>
          </a:p>
          <a:p>
            <a:pPr lvl="1"/>
            <a:r>
              <a:rPr lang="en-US" b="1" dirty="0"/>
              <a:t>7</a:t>
            </a:r>
            <a:r>
              <a:rPr lang="en-US" b="1" baseline="30000" dirty="0"/>
              <a:t>th</a:t>
            </a:r>
            <a:r>
              <a:rPr lang="en-US" b="1" dirty="0"/>
              <a:t> Period – Friday</a:t>
            </a:r>
          </a:p>
          <a:p>
            <a:r>
              <a:rPr lang="en-US" b="1" dirty="0"/>
              <a:t>If you finish today, then you can hand it in today. </a:t>
            </a:r>
          </a:p>
          <a:p>
            <a:pPr lvl="1"/>
            <a:r>
              <a:rPr lang="en-US" b="1" dirty="0"/>
              <a:t>Online students, e-mail your DBQ to </a:t>
            </a:r>
            <a:r>
              <a:rPr lang="en-US" b="1" dirty="0">
                <a:hlinkClick r:id="rId2"/>
              </a:rPr>
              <a:t>terence.burger@cobbk12.org</a:t>
            </a:r>
            <a:endParaRPr lang="en-US" b="1" dirty="0"/>
          </a:p>
          <a:p>
            <a:r>
              <a:rPr lang="en-US" b="1" dirty="0"/>
              <a:t>I will not accept your DBQ after those due dates since the quarter will be ending.</a:t>
            </a:r>
          </a:p>
          <a:p>
            <a:r>
              <a:rPr lang="en-US" b="1" dirty="0"/>
              <a:t>Opportunity to bring up first test grade:</a:t>
            </a:r>
          </a:p>
          <a:p>
            <a:pPr lvl="1"/>
            <a:r>
              <a:rPr lang="en-US" b="1" dirty="0"/>
              <a:t>3</a:t>
            </a:r>
            <a:r>
              <a:rPr lang="en-US" b="1" baseline="30000" dirty="0"/>
              <a:t>rd</a:t>
            </a:r>
            <a:r>
              <a:rPr lang="en-US" b="1" dirty="0"/>
              <a:t> Period – Due Thursday</a:t>
            </a:r>
          </a:p>
          <a:p>
            <a:pPr lvl="1"/>
            <a:r>
              <a:rPr lang="en-US" b="1" dirty="0"/>
              <a:t>7</a:t>
            </a:r>
            <a:r>
              <a:rPr lang="en-US" b="1" baseline="30000" dirty="0"/>
              <a:t>th</a:t>
            </a:r>
            <a:r>
              <a:rPr lang="en-US" b="1" dirty="0"/>
              <a:t> Period – Due Friday</a:t>
            </a:r>
          </a:p>
          <a:p>
            <a:pPr lvl="1"/>
            <a:r>
              <a:rPr lang="en-US" b="1" dirty="0"/>
              <a:t>Online students, can be found on my blog.</a:t>
            </a:r>
          </a:p>
        </p:txBody>
      </p:sp>
    </p:spTree>
    <p:extLst>
      <p:ext uri="{BB962C8B-B14F-4D97-AF65-F5344CB8AC3E}">
        <p14:creationId xmlns:p14="http://schemas.microsoft.com/office/powerpoint/2010/main" val="3691968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9E6EFEE-6516-482C-B143-F97F9BF89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DF0D2C0-CD0C-470C-8851-D8B2CC417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2748766" y="3248002"/>
            <a:ext cx="5688917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Content Placeholder 3" descr="Text&#10;&#10;Description automatically generated">
            <a:extLst>
              <a:ext uri="{FF2B5EF4-FFF2-40B4-BE49-F238E27FC236}">
                <a16:creationId xmlns:a16="http://schemas.microsoft.com/office/drawing/2014/main" id="{2F5164B0-8D3A-4179-94CB-28C5C24087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8264" r="1" b="1"/>
          <a:stretch/>
        </p:blipFill>
        <p:spPr>
          <a:xfrm>
            <a:off x="583656" y="201478"/>
            <a:ext cx="11350039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948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Follow These Directions:</vt:lpstr>
      <vt:lpstr>Updates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Follow These Directions:</dc:title>
  <dc:creator>Terence Burger</dc:creator>
  <cp:lastModifiedBy>Terence Burger</cp:lastModifiedBy>
  <cp:revision>1</cp:revision>
  <dcterms:created xsi:type="dcterms:W3CDTF">2020-12-15T15:15:05Z</dcterms:created>
  <dcterms:modified xsi:type="dcterms:W3CDTF">2020-12-15T15:15:35Z</dcterms:modified>
</cp:coreProperties>
</file>