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burgergastudies.weebly.com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burgergastudies.weebly.com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burgergastudies.weebly.com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7BAF-BF48-4BD6-A791-4521A330BE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Have you completed every assignment?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81E0D-6EC7-42F5-AD1B-36BD805D6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1808" y="523876"/>
            <a:ext cx="5518066" cy="290512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5400" b="1" dirty="0"/>
              <a:t>GET OUT YOUR NOTEBOOK AND A PEN!</a:t>
            </a:r>
          </a:p>
        </p:txBody>
      </p:sp>
    </p:spTree>
    <p:extLst>
      <p:ext uri="{BB962C8B-B14F-4D97-AF65-F5344CB8AC3E}">
        <p14:creationId xmlns:p14="http://schemas.microsoft.com/office/powerpoint/2010/main" val="216837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08795-EAA2-4EBE-942B-62944E7A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Regions of Georgia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67CB9-A044-4AF5-A7D3-A1FB9240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Those that have sent me their Regions of Georgia:</a:t>
            </a:r>
          </a:p>
          <a:p>
            <a:pPr lvl="1"/>
            <a:r>
              <a:rPr lang="en-US" sz="2800" b="1" dirty="0"/>
              <a:t>Cristian A</a:t>
            </a:r>
          </a:p>
          <a:p>
            <a:pPr lvl="1"/>
            <a:r>
              <a:rPr lang="en-US" sz="2800" b="1" dirty="0"/>
              <a:t>Isabel C</a:t>
            </a:r>
          </a:p>
          <a:p>
            <a:pPr lvl="2"/>
            <a:endParaRPr lang="en-US" sz="2600" b="1" dirty="0"/>
          </a:p>
          <a:p>
            <a:pPr lvl="1"/>
            <a:r>
              <a:rPr lang="en-US" sz="2800" b="1" dirty="0"/>
              <a:t>Everybody else currently has a 0.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6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B75BD-DB0D-44B3-821A-76FF606B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How to Get to Regions of Georgia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99CFD-E1ED-4DCC-86C1-9F13A612F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121" y="2052116"/>
            <a:ext cx="3832852" cy="3997828"/>
          </a:xfrm>
        </p:spPr>
        <p:txBody>
          <a:bodyPr>
            <a:normAutofit/>
          </a:bodyPr>
          <a:lstStyle/>
          <a:p>
            <a:r>
              <a:rPr lang="en-US" sz="1800" b="1" dirty="0"/>
              <a:t>Go to my blog: </a:t>
            </a:r>
            <a:r>
              <a:rPr lang="en-US" sz="1800" b="1" dirty="0">
                <a:hlinkClick r:id="rId5" action="ppaction://hlinkfile"/>
              </a:rPr>
              <a:t>burgergastudies.weebly.com</a:t>
            </a:r>
            <a:endParaRPr lang="en-US" sz="1800" b="1" dirty="0"/>
          </a:p>
          <a:p>
            <a:r>
              <a:rPr lang="en-US" sz="1800" b="1" dirty="0"/>
              <a:t>Click on “Week 2” PowerPoint and go to slide 10 for instructions.</a:t>
            </a:r>
          </a:p>
          <a:p>
            <a:r>
              <a:rPr lang="en-US" sz="1800" b="1" dirty="0"/>
              <a:t>E-mail me your response.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F4781-1AF6-4D42-BCA9-724D6A7432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9646" b="-1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0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AD17-2773-4C0D-B533-79BA2F78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Regions of Georgia </a:t>
            </a:r>
            <a:r>
              <a:rPr lang="en-US" b="1" dirty="0" err="1"/>
              <a:t>PowerQuest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EED0E-CB93-4DC1-B13B-EECFC2ED2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Those that have sent me their Regions of Georgia </a:t>
            </a:r>
            <a:r>
              <a:rPr lang="en-US" sz="2800" b="1" dirty="0" err="1"/>
              <a:t>PowerQuest</a:t>
            </a:r>
            <a:r>
              <a:rPr lang="en-US" sz="2800" b="1" dirty="0"/>
              <a:t>:</a:t>
            </a:r>
          </a:p>
          <a:p>
            <a:pPr lvl="1"/>
            <a:r>
              <a:rPr lang="en-US" sz="2400" b="1" dirty="0"/>
              <a:t>Cristian A</a:t>
            </a:r>
          </a:p>
          <a:p>
            <a:pPr lvl="1"/>
            <a:r>
              <a:rPr lang="en-US" sz="2400" b="1" dirty="0"/>
              <a:t>Jenifer A</a:t>
            </a:r>
          </a:p>
          <a:p>
            <a:pPr lvl="1"/>
            <a:r>
              <a:rPr lang="en-US" sz="2400" b="1" dirty="0"/>
              <a:t>Isabel C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Everybody else currently has a 0.</a:t>
            </a:r>
          </a:p>
        </p:txBody>
      </p:sp>
    </p:spTree>
    <p:extLst>
      <p:ext uri="{BB962C8B-B14F-4D97-AF65-F5344CB8AC3E}">
        <p14:creationId xmlns:p14="http://schemas.microsoft.com/office/powerpoint/2010/main" val="214019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996F86B-8A8D-482B-AB2B-1A8EE4EF2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F7B2BC4-6DAA-43BB-BBF8-74F594318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E9DBD7B-6F32-47F1-9654-A2CB59691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A06CCF8-E75B-4B55-99FB-2D76CBD12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3F55E8D-2CEA-40CC-84B8-110F9CCFE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03899BD-A4C7-4D2F-B882-E373ADDBF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442832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352C7-BB87-46E9-8994-FAE8F607B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893" y="585412"/>
            <a:ext cx="3575179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b="1" dirty="0"/>
              <a:t>How to Get to Regions of Georgia </a:t>
            </a:r>
            <a:r>
              <a:rPr lang="en-US" sz="3200" b="1" dirty="0" err="1"/>
              <a:t>PowerQuest</a:t>
            </a:r>
            <a:endParaRPr lang="en-US" sz="32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8A5B7E-A8D4-4BD4-9D0A-5492ED12E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401" y="3105902"/>
            <a:ext cx="3923587" cy="2634498"/>
          </a:xfrm>
        </p:spPr>
        <p:txBody>
          <a:bodyPr vert="horz" lIns="91440" tIns="0" rIns="91440" bIns="45720" rtlCol="0" anchor="b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Go to “Assignments” in CTLS or my blog: </a:t>
            </a:r>
            <a:r>
              <a:rPr lang="en-US" b="1" dirty="0">
                <a:hlinkClick r:id="rId5" action="ppaction://hlinkfile"/>
              </a:rPr>
              <a:t>burgergastudies.weebly.com</a:t>
            </a:r>
            <a:endParaRPr lang="en-US" b="1" dirty="0"/>
          </a:p>
          <a:p>
            <a:pPr marL="0" indent="0">
              <a:lnSpc>
                <a:spcPct val="110000"/>
              </a:lnSpc>
              <a:buNone/>
            </a:pPr>
            <a:endParaRPr lang="en-US" b="1" dirty="0"/>
          </a:p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E-mail me your PowerPoint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A17494-3691-4E1A-B586-818D339B95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63" r="45642"/>
          <a:stretch/>
        </p:blipFill>
        <p:spPr>
          <a:xfrm>
            <a:off x="5435859" y="227"/>
            <a:ext cx="5949061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4C7118A3-ECB4-4619-AA16-3E9684D0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18CD2-B2ED-45A0-BC41-3CFBF5D6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Georgia Regions Formative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E933D-D7DC-4211-81A4-F5224292F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If you did not complete the formative assessment that we did in class, I will be unpausing it.</a:t>
            </a:r>
          </a:p>
          <a:p>
            <a:r>
              <a:rPr lang="en-US" sz="3200" b="1" dirty="0"/>
              <a:t>TODAY IS THE LAST DAY TO COMPLETE!</a:t>
            </a:r>
          </a:p>
        </p:txBody>
      </p:sp>
    </p:spTree>
    <p:extLst>
      <p:ext uri="{BB962C8B-B14F-4D97-AF65-F5344CB8AC3E}">
        <p14:creationId xmlns:p14="http://schemas.microsoft.com/office/powerpoint/2010/main" val="234496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6AFA90-1DF2-427D-B002-A09D93A15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5602A8-6E8C-46E5-8FDD-2BC227550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2E129B-3512-41A6-94F1-4B4FEA817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1C00A1-D917-4D03-B713-9881557CE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A3F0C2-72FC-4945-8B22-3BE47B397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10D66C-3847-4B32-B505-01B23358B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B4850-785C-4E16-871D-F30924B4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126" y="808056"/>
            <a:ext cx="4079923" cy="170654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Extra Credit: IF YOU HAVE COMPLETED EVERYTHING.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6E58E-6DBB-4E98-8634-B70FD0744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42" y="2052116"/>
            <a:ext cx="4382239" cy="3997828"/>
          </a:xfrm>
        </p:spPr>
        <p:txBody>
          <a:bodyPr>
            <a:normAutofit/>
          </a:bodyPr>
          <a:lstStyle/>
          <a:p>
            <a:r>
              <a:rPr lang="en-US" sz="2400" b="1" dirty="0"/>
              <a:t>Chiefdom Activity</a:t>
            </a:r>
          </a:p>
          <a:p>
            <a:pPr lvl="1"/>
            <a:r>
              <a:rPr lang="en-US" b="1" dirty="0"/>
              <a:t>Found on blog: </a:t>
            </a:r>
            <a:r>
              <a:rPr lang="en-US" b="1" dirty="0">
                <a:hlinkClick r:id="rId5" action="ppaction://hlinkfile"/>
              </a:rPr>
              <a:t>burgergastudies.weebly.com</a:t>
            </a:r>
            <a:endParaRPr lang="en-US" b="1" dirty="0"/>
          </a:p>
          <a:p>
            <a:r>
              <a:rPr lang="en-US" b="1" dirty="0"/>
              <a:t>Reading for Chiefdom Activity found in Resources tab “Ancient Cultures Textbook”</a:t>
            </a:r>
          </a:p>
          <a:p>
            <a:pPr lvl="1"/>
            <a:endParaRPr lang="en-US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3DB4DB-4F6A-4E8D-B9A3-74E5A8453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4647" y="0"/>
            <a:ext cx="59435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22C976-1842-475C-8B28-BB76617B50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890" y="316486"/>
            <a:ext cx="5247374" cy="2951648"/>
          </a:xfrm>
          <a:prstGeom prst="rect">
            <a:avLst/>
          </a:prstGeom>
          <a:ln w="12700"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31FCBDC-FCD6-46FA-989A-9B7496896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2490" y="232459"/>
            <a:ext cx="5446447" cy="311434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2B1D216-1287-48EB-943D-6AF5F36E8C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2582" y="3584580"/>
            <a:ext cx="5235989" cy="2945244"/>
          </a:xfrm>
          <a:prstGeom prst="rect">
            <a:avLst/>
          </a:prstGeom>
          <a:ln w="12700"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66EB2AB-6794-4C3C-A92D-4876AB0BE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2490" y="3500835"/>
            <a:ext cx="5446447" cy="311434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4BD4E6-C736-4064-AF1F-3C5B402E1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8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8A0B6A-DEC0-46AC-8D12-B6E45FCD1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3" y="0"/>
            <a:ext cx="12189867" cy="6858001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C1A506D-EB69-4549-9782-F0EBB2A9A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1542D4-4082-455D-A733-8F7B5E566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744" y="1437783"/>
            <a:ext cx="7908513" cy="24950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u="sng" dirty="0"/>
              <a:t>REMINDER</a:t>
            </a:r>
            <a:r>
              <a:rPr lang="en-US" sz="5100" dirty="0"/>
              <a:t> – PROGRESS REPORTS COME OUT ON FRIDAY!!!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926A4-57B4-4594-ADFC-5980B8B47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133" y="4020146"/>
            <a:ext cx="5357600" cy="1160213"/>
          </a:xfrm>
        </p:spPr>
        <p:txBody>
          <a:bodyPr vert="horz" lIns="91440" tIns="0" rIns="91440" bIns="45720" rtlCol="0" anchor="t">
            <a:normAutofit/>
          </a:bodyPr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04671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206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MS Shell Dlg 2</vt:lpstr>
      <vt:lpstr>Wingdings</vt:lpstr>
      <vt:lpstr>Wingdings 3</vt:lpstr>
      <vt:lpstr>Madison</vt:lpstr>
      <vt:lpstr>Have you completed every assignment?</vt:lpstr>
      <vt:lpstr>Regions of Georgia</vt:lpstr>
      <vt:lpstr>How to Get to Regions of Georgia</vt:lpstr>
      <vt:lpstr>Regions of Georgia PowerQuest</vt:lpstr>
      <vt:lpstr>How to Get to Regions of Georgia PowerQuest</vt:lpstr>
      <vt:lpstr>Georgia Regions Formative</vt:lpstr>
      <vt:lpstr>Extra Credit: IF YOU HAVE COMPLETED EVERYTHING.</vt:lpstr>
      <vt:lpstr>REMINDER – PROGRESS REPORTS COME OUT ON FRIDAY!!!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completed every assignment?</dc:title>
  <dc:creator>Terence Burger</dc:creator>
  <cp:lastModifiedBy>Terence Burger</cp:lastModifiedBy>
  <cp:revision>5</cp:revision>
  <dcterms:created xsi:type="dcterms:W3CDTF">2020-09-08T14:46:02Z</dcterms:created>
  <dcterms:modified xsi:type="dcterms:W3CDTF">2020-09-08T14:55:42Z</dcterms:modified>
</cp:coreProperties>
</file>