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37506-D097-4FC8-AA50-8F8B6FA2B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5833D0-371A-4D33-9C69-F9BF8CB2C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F5B09-6CC1-419B-B19F-CC671FDD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91D0-808E-4062-80B5-E46BCB4F3AB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BC9F2-9051-4EB0-BEE2-E04BE9CEF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D49D8-5BC5-4A1C-98F5-6DD612B2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BF85-FB6E-4A65-B4C0-E2AFCC26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7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BFDF3-BB5A-42C3-80F0-53751C1A8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6D8CB-259A-41AC-BDA5-2FE768A7B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C7B50-684C-42EC-BF56-8628D33D6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91D0-808E-4062-80B5-E46BCB4F3AB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BED1D-3533-46D5-A458-929C7B47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5D7AA-BB6A-4E70-B62A-BFBBA8E0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BF85-FB6E-4A65-B4C0-E2AFCC26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0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7643D-82DA-4550-BA28-3E831B7DA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A63151-1DFA-499D-9AC2-B65A3FC92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9534E-9EE2-4C5C-8592-6FC74892F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91D0-808E-4062-80B5-E46BCB4F3AB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764E2-5145-4293-8B3C-C6BA0371F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361FA-7E06-44C4-A072-1192B8B78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BF85-FB6E-4A65-B4C0-E2AFCC26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77C5D-C398-4DA8-9389-7B5FDAD0D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FB454-C812-4215-B327-CE9BA6215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3841E-4F4E-4851-9142-F2A6A66CD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91D0-808E-4062-80B5-E46BCB4F3AB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B29DD-3F0D-48BB-BC52-A3CEFECB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06221-A1BF-42CD-8AE7-D2603699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BF85-FB6E-4A65-B4C0-E2AFCC26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2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2AE4D-BD1D-488C-91FD-22201A8A6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5AB1E-CF51-42A1-8327-08F9854F8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4DD52-D62B-4C00-992C-23A1302B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91D0-808E-4062-80B5-E46BCB4F3AB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59432-6496-4D9A-B6A1-CC510C9C1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81101-2ED1-4891-B804-6BB9D445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BF85-FB6E-4A65-B4C0-E2AFCC26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63C1C-66A3-485D-80AA-87A0E41E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FC466-E853-4F2C-B001-246287AC0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895D9-8396-45C3-988C-B6CEDB55C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DDE24-2DC0-4C8B-9C04-FBACB63F4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91D0-808E-4062-80B5-E46BCB4F3AB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4983E-917D-4A97-B067-FFF412ED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B7D0A-50AC-4506-B13D-EA6244FF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BF85-FB6E-4A65-B4C0-E2AFCC26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5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99DB0-F4A8-42D6-A1C1-FE343B31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B135A-57DC-42DE-84CB-711631924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27106-B944-41E5-85A4-850B24FD0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E6EFDD-8C7E-4E21-A6F0-94FA646C5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7213EF-FBA0-4660-8D99-9F530F399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2142A-5530-4967-86CA-C9801A7C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91D0-808E-4062-80B5-E46BCB4F3AB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6ECE70-BF17-40F4-BC20-DAD582504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520C63-78DA-478A-AC51-A1332FA1C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BF85-FB6E-4A65-B4C0-E2AFCC26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0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27B9F-071F-4F94-9EE1-BA4F3DF09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29DD48-9976-4BCD-96F1-423283F07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91D0-808E-4062-80B5-E46BCB4F3AB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AAE799-4AC0-4764-8818-57B93DF2F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C955D5-DB33-4983-BA4E-D0FBA0753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BF85-FB6E-4A65-B4C0-E2AFCC26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0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9351BE-7B67-4AA8-823E-A68A791D4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91D0-808E-4062-80B5-E46BCB4F3AB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B8C246-C3F6-4C1A-B280-372063B7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D188E-06D9-4112-A1C4-11CD21A0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BF85-FB6E-4A65-B4C0-E2AFCC26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4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1112-0F84-4677-81BF-378874A67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D003A-F54B-4E65-B98D-F23B1B1C5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75D59-AEDA-4059-BE3A-75197290A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31363-945E-430F-8E06-0BE675EBE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91D0-808E-4062-80B5-E46BCB4F3AB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85A6D-A59E-4FBC-BF5C-51D7AF0B9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B4CAB-1486-463A-9EC8-099C92AC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BF85-FB6E-4A65-B4C0-E2AFCC26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6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72D8-51EC-4FAB-8A98-17CBEA0B5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3CB43A-A91B-44B9-BA25-A9DC259B5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F0AE1-9100-48B7-B03B-BC63A4EC9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7E8CF-F679-43FD-A399-FE29B459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91D0-808E-4062-80B5-E46BCB4F3AB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7A57D-8C5E-476C-BDE7-94190C64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B5D20-336B-43EB-969A-076F440E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BF85-FB6E-4A65-B4C0-E2AFCC26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5AA008-586F-4E16-9EC0-A74A9FAFE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18DEE-BBE6-4659-9957-5CCB5CA0F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32F27-9B08-42F3-818A-CBB433727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E91D0-808E-4062-80B5-E46BCB4F3AB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6E884-7C24-46CE-8F9C-910E50A06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51FC-4026-4670-AE73-B2EC6B421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2BF85-FB6E-4A65-B4C0-E2AFCC26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9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MVlU7F5Gwo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13951-D208-4C47-9AA9-98EEE588B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63" y="4642583"/>
            <a:ext cx="11548871" cy="1099845"/>
          </a:xfrm>
        </p:spPr>
        <p:txBody>
          <a:bodyPr>
            <a:noAutofit/>
          </a:bodyPr>
          <a:lstStyle/>
          <a:p>
            <a:r>
              <a:rPr lang="en-US" sz="2400" b="1" u="sng" dirty="0"/>
              <a:t>Learning Target</a:t>
            </a:r>
            <a:r>
              <a:rPr lang="en-US" sz="2400" b="1" dirty="0"/>
              <a:t> - I can explain the role of Jimmy Carter as: 1.) Senator, 2.) Governor, and 3.) President.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8ABDBD-09D8-49D0-A800-B8499B3A8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63" y="5742428"/>
            <a:ext cx="11548871" cy="922532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u="sng" dirty="0"/>
              <a:t>Answer in Your Notebook</a:t>
            </a:r>
            <a:r>
              <a:rPr lang="en-US" sz="3600" b="1" dirty="0"/>
              <a:t>: What important event did Maynard Jackson and Andrew Young help bring to Atlanta?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638861-22F4-42BD-AB54-580F4FFF9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405745"/>
          </a:xfrm>
          <a:prstGeom prst="rect">
            <a:avLst/>
          </a:prstGeom>
          <a:solidFill>
            <a:srgbClr val="626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26">
            <a:extLst>
              <a:ext uri="{FF2B5EF4-FFF2-40B4-BE49-F238E27FC236}">
                <a16:creationId xmlns:a16="http://schemas.microsoft.com/office/drawing/2014/main" id="{6CACE173-0A3A-4306-B76C-60A0714C3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3" y="320843"/>
            <a:ext cx="3657600" cy="370806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6CD2F9-D3D6-46D4-84B5-021475644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043" y="556807"/>
            <a:ext cx="2500645" cy="3236130"/>
          </a:xfrm>
          <a:prstGeom prst="rect">
            <a:avLst/>
          </a:prstGeom>
        </p:spPr>
      </p:pic>
      <p:sp>
        <p:nvSpPr>
          <p:cNvPr id="15" name="Rounded Rectangle 26">
            <a:extLst>
              <a:ext uri="{FF2B5EF4-FFF2-40B4-BE49-F238E27FC236}">
                <a16:creationId xmlns:a16="http://schemas.microsoft.com/office/drawing/2014/main" id="{BE5996B0-F3AC-4A78-A5EF-139FD3495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67198" y="320842"/>
            <a:ext cx="3657600" cy="370806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0F181B-E1F7-40E2-8FD7-C39899D513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397" y="556807"/>
            <a:ext cx="2031202" cy="3236976"/>
          </a:xfrm>
          <a:prstGeom prst="rect">
            <a:avLst/>
          </a:prstGeom>
        </p:spPr>
      </p:pic>
      <p:sp>
        <p:nvSpPr>
          <p:cNvPr id="17" name="Rounded Rectangle 26">
            <a:extLst>
              <a:ext uri="{FF2B5EF4-FFF2-40B4-BE49-F238E27FC236}">
                <a16:creationId xmlns:a16="http://schemas.microsoft.com/office/drawing/2014/main" id="{347C85EF-9B88-46AF-B40D-70F2DDDE1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2834" y="320842"/>
            <a:ext cx="3657600" cy="370806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8FA0AB-C637-4BF5-9290-7A86D794FD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8506" y="553028"/>
            <a:ext cx="2146255" cy="323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1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81F8D5-515A-45DC-B296-30AB11F2C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62E70F-D57D-4BF8-AFB7-34DDAF533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46" y="349664"/>
            <a:ext cx="5845571" cy="1638377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Jimmy Carter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5B475-C1E3-4061-B4FA-3159CAE58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88" y="2620641"/>
            <a:ext cx="5837750" cy="3023702"/>
          </a:xfrm>
        </p:spPr>
        <p:txBody>
          <a:bodyPr anchor="ctr">
            <a:normAutofit fontScale="92500"/>
          </a:bodyPr>
          <a:lstStyle/>
          <a:p>
            <a:r>
              <a:rPr lang="en-US" sz="3600" b="1" dirty="0">
                <a:hlinkClick r:id="rId2"/>
              </a:rPr>
              <a:t>Jimmy Carter - U.S. President | Mini Bio | BIO – YouTube</a:t>
            </a:r>
            <a:endParaRPr lang="en-US" sz="3600" b="1" dirty="0"/>
          </a:p>
          <a:p>
            <a:pPr lvl="1"/>
            <a:r>
              <a:rPr lang="en-US" sz="3600" b="1" dirty="0"/>
              <a:t>While watching, take notes on </a:t>
            </a:r>
            <a:r>
              <a:rPr lang="en-US" sz="3600" b="1" u="sng" dirty="0"/>
              <a:t>who he is</a:t>
            </a:r>
            <a:r>
              <a:rPr lang="en-US" sz="3600" b="1" dirty="0"/>
              <a:t> and what his </a:t>
            </a:r>
            <a:r>
              <a:rPr lang="en-US" sz="3600" b="1" u="sng" dirty="0"/>
              <a:t>accomplishments</a:t>
            </a:r>
            <a:r>
              <a:rPr lang="en-US" sz="3600" b="1" dirty="0"/>
              <a:t> are.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8788AC-5502-4D0F-86A5-F69401AE92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951" b="-2"/>
          <a:stretch/>
        </p:blipFill>
        <p:spPr>
          <a:xfrm>
            <a:off x="7421373" y="627954"/>
            <a:ext cx="4235516" cy="535337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AB4DE-834F-4340-87B9-361A47A17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D6BA6-7B56-4CD8-A9DF-81A0B8A40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b="1" dirty="0">
                <a:solidFill>
                  <a:prstClr val="black"/>
                </a:solidFill>
              </a:rPr>
              <a:t>SS8H12 Reading &amp; Unit 9 Note Sheet</a:t>
            </a:r>
          </a:p>
          <a:p>
            <a:pPr lvl="1"/>
            <a:r>
              <a:rPr lang="en-US" sz="4000" b="1" dirty="0">
                <a:solidFill>
                  <a:prstClr val="black"/>
                </a:solidFill>
              </a:rPr>
              <a:t>Both can be found in the lesson resources of CTLS and my blog.</a:t>
            </a:r>
          </a:p>
          <a:p>
            <a:pPr lvl="1"/>
            <a:r>
              <a:rPr lang="en-US" sz="4000" b="1" dirty="0">
                <a:solidFill>
                  <a:prstClr val="black"/>
                </a:solidFill>
              </a:rPr>
              <a:t>I will do guided reading about Jimmy Carter and you will complete the third box on the note sheet.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9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FE54-3480-4536-9F91-6621007AF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E2AAFB-AE11-4D9C-AA97-28B0DA7169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027609"/>
              </p:ext>
            </p:extLst>
          </p:nvPr>
        </p:nvGraphicFramePr>
        <p:xfrm>
          <a:off x="1019175" y="2009775"/>
          <a:ext cx="10144125" cy="4381500"/>
        </p:xfrm>
        <a:graphic>
          <a:graphicData uri="http://schemas.openxmlformats.org/drawingml/2006/table">
            <a:tbl>
              <a:tblPr/>
              <a:tblGrid>
                <a:gridCol w="3381375">
                  <a:extLst>
                    <a:ext uri="{9D8B030D-6E8A-4147-A177-3AD203B41FA5}">
                      <a16:colId xmlns:a16="http://schemas.microsoft.com/office/drawing/2014/main" val="3449890008"/>
                    </a:ext>
                  </a:extLst>
                </a:gridCol>
                <a:gridCol w="3381375">
                  <a:extLst>
                    <a:ext uri="{9D8B030D-6E8A-4147-A177-3AD203B41FA5}">
                      <a16:colId xmlns:a16="http://schemas.microsoft.com/office/drawing/2014/main" val="343087317"/>
                    </a:ext>
                  </a:extLst>
                </a:gridCol>
                <a:gridCol w="3381375">
                  <a:extLst>
                    <a:ext uri="{9D8B030D-6E8A-4147-A177-3AD203B41FA5}">
                      <a16:colId xmlns:a16="http://schemas.microsoft.com/office/drawing/2014/main" val="1986052684"/>
                    </a:ext>
                  </a:extLst>
                </a:gridCol>
              </a:tblGrid>
              <a:tr h="4381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Jimmy Carter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Information/Notes (5w’s and H)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What impact did Jimmy Carter have while serving as Senator, Governor, President, and Past President?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15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5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C0C3E-DEF0-4651-815D-FF156E5F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CF3F4-84F9-4678-B985-6593F9F1D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1.) What were Jimmy Carter’s accomplishments (+) as state senator?</a:t>
            </a:r>
          </a:p>
          <a:p>
            <a:pPr lvl="1"/>
            <a:r>
              <a:rPr lang="en-US" b="1" dirty="0"/>
              <a:t>A.)</a:t>
            </a:r>
          </a:p>
          <a:p>
            <a:pPr lvl="1"/>
            <a:r>
              <a:rPr lang="en-US" b="1" dirty="0"/>
              <a:t>B.)</a:t>
            </a:r>
          </a:p>
          <a:p>
            <a:r>
              <a:rPr lang="en-US" b="1" dirty="0"/>
              <a:t>2.) What were Jimmy Carter’s accomplishments (+) as governor?</a:t>
            </a:r>
          </a:p>
          <a:p>
            <a:pPr lvl="1"/>
            <a:r>
              <a:rPr lang="en-US" b="1" dirty="0"/>
              <a:t>A.)</a:t>
            </a:r>
          </a:p>
          <a:p>
            <a:pPr lvl="1"/>
            <a:r>
              <a:rPr lang="en-US" b="1" dirty="0"/>
              <a:t>B.)</a:t>
            </a:r>
          </a:p>
          <a:p>
            <a:pPr lvl="1"/>
            <a:r>
              <a:rPr lang="en-US" b="1" dirty="0"/>
              <a:t>C.)</a:t>
            </a:r>
          </a:p>
          <a:p>
            <a:r>
              <a:rPr lang="en-US" b="1" dirty="0"/>
              <a:t>3.) What were Jimmy Carter’s accomplishments (+) as president?</a:t>
            </a:r>
          </a:p>
          <a:p>
            <a:pPr lvl="1"/>
            <a:r>
              <a:rPr lang="en-US" b="1" dirty="0"/>
              <a:t>A.)</a:t>
            </a:r>
          </a:p>
          <a:p>
            <a:pPr lvl="1"/>
            <a:r>
              <a:rPr lang="en-US" b="1" dirty="0"/>
              <a:t>B.)</a:t>
            </a:r>
          </a:p>
          <a:p>
            <a:r>
              <a:rPr lang="en-US" b="1" dirty="0"/>
              <a:t>4.) What were Jimmy Carter’s disappointments (-) as president?</a:t>
            </a:r>
          </a:p>
          <a:p>
            <a:pPr lvl="1"/>
            <a:r>
              <a:rPr lang="en-US" b="1" dirty="0"/>
              <a:t>A.)</a:t>
            </a:r>
          </a:p>
          <a:p>
            <a:pPr lvl="1"/>
            <a:r>
              <a:rPr lang="en-US" b="1" dirty="0"/>
              <a:t>B.)</a:t>
            </a:r>
          </a:p>
          <a:p>
            <a:pPr lvl="1"/>
            <a:r>
              <a:rPr lang="en-US" b="1" dirty="0"/>
              <a:t>C.)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7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219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Learning Target - I can explain the role of Jimmy Carter as: 1.) Senator, 2.) Governor, and 3.) President. </vt:lpstr>
      <vt:lpstr>Jimmy Carter Video</vt:lpstr>
      <vt:lpstr>Work Session</vt:lpstr>
      <vt:lpstr>Work Session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Target - I can explain the role of Jimmy Carter as: 1.) Senator, 2.) Governor, and 3.) President. </dc:title>
  <dc:creator>Terence Burger</dc:creator>
  <cp:lastModifiedBy>Terence Burger</cp:lastModifiedBy>
  <cp:revision>4</cp:revision>
  <dcterms:created xsi:type="dcterms:W3CDTF">2021-03-30T17:50:14Z</dcterms:created>
  <dcterms:modified xsi:type="dcterms:W3CDTF">2021-03-30T18:17:45Z</dcterms:modified>
</cp:coreProperties>
</file>