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5C69-688E-4079-B273-A0DB07698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D8918-C869-44AD-BB47-773C6AFB3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F0233-6FD5-4D22-9781-FA3D71C5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602B-EF06-4AB4-A49D-34F6F648BAB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3ACE1-5522-45C5-8DCE-04AB218F8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D7984-8F90-4318-AFC5-F99FB4406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699-C58B-4CC3-AB78-BA68B69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3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15899-9364-42B2-A337-F43876546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9A17E-174B-4849-AC01-835F1DFDD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8776A-9DAE-4CC3-9DC9-5C53CB448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602B-EF06-4AB4-A49D-34F6F648BAB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043BB-6589-45A9-B413-2AACEDDD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E1D7C-7112-46C6-B947-AADBA4EF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699-C58B-4CC3-AB78-BA68B69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8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69944C-3361-4082-BA5F-AE825C690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DED14-FB67-4A86-AE79-BC5DF97DA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545DD-DC94-404C-997D-E0E8E74B3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602B-EF06-4AB4-A49D-34F6F648BAB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D0774-560F-4701-B312-C685A5F44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36766-BA38-4E52-8BC8-331F3B01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699-C58B-4CC3-AB78-BA68B69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172E-DFA7-4333-893D-C8D6130ED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219A5-BBF3-4B8D-8F05-65D9FE8BC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55699-D946-4F2A-973C-B5F03ABE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602B-EF06-4AB4-A49D-34F6F648BAB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BB85D-61A0-4225-8626-CC004E5D1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D2123-60B8-496E-A02B-A1A9B571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699-C58B-4CC3-AB78-BA68B69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8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D9E47-1968-4B89-975C-E73073FE6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0030E-CE21-4DB7-8B2A-C51954A6F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92A0C-0553-4E18-AF38-809C1961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602B-EF06-4AB4-A49D-34F6F648BAB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F84F7-FC75-4644-953D-89B6083BF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F2037-8206-4158-BA41-BD1601092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699-C58B-4CC3-AB78-BA68B69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0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1905F-E315-4855-A656-A70A7025F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93BF2-3D95-495D-A798-1CA468879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095615-89B1-4697-960B-8FF6D965C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5E0257-B3EB-4281-9236-91268595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602B-EF06-4AB4-A49D-34F6F648BAB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B5996-1DF2-4917-8D1D-36C1556C0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F6D0F-B610-41F0-B810-E9765BC07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699-C58B-4CC3-AB78-BA68B69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0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923CC-FE5E-4AA4-A97D-3D3E4789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E1269-7E36-4FAC-9D12-9F67E016F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46C8F-0179-45FF-9C59-84B47CDE0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322C39-FE88-4A0A-A592-3F986D6A4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67DFDA-214D-4860-861F-CBDA31B4EE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AEC77-6C39-4375-953A-88778D12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602B-EF06-4AB4-A49D-34F6F648BAB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D653A8-8F03-4431-B8B5-C2471D1C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54DC52-1649-47EA-817A-8DD3C428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699-C58B-4CC3-AB78-BA68B69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7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13DD-C1E9-464D-B817-C8DE15CC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9184A-1871-40A8-8EDD-8C8449A18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602B-EF06-4AB4-A49D-34F6F648BAB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F28F23-2436-441F-AA1D-2317A5DF6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3D136-2C03-46AE-A4CA-9A1BDAF58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699-C58B-4CC3-AB78-BA68B69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5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E7682E-6939-4485-BA60-766BA12F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602B-EF06-4AB4-A49D-34F6F648BAB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EBEDF-E66E-44C1-B958-1AEECC98F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40FCF-EFD8-4984-BA15-8FAA24384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699-C58B-4CC3-AB78-BA68B69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74A01-6C85-4CC7-BD65-C6EC7E54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0590F-6222-4EBE-ABDE-444253A23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8C571-18A8-402C-9808-1B5ABC538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CC589-4521-4135-BA8D-36FA393F7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602B-EF06-4AB4-A49D-34F6F648BAB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FEDA4-0460-4484-BF32-9204C4374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216E2-5F00-4CFE-B72B-F11B90CA1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699-C58B-4CC3-AB78-BA68B69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3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AA7A9-C8FF-4C38-8777-AEFDD68A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ABBF10-A58E-4BDA-8C7C-33B1D417BA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EAD9F-3451-4941-BECE-027D5C8FA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240BF-EF99-4CDD-AFEB-1A3C1767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602B-EF06-4AB4-A49D-34F6F648BAB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3E167-E969-45B3-8370-1D87A0AC9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5D678-B3D8-44BB-983C-ED93DDA1E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699-C58B-4CC3-AB78-BA68B69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5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DAEE9-6436-449F-812E-E01826753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11C9E-72B0-42C2-B887-95CA3A40E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D2994-711A-4673-9036-F92DFDC27B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C602B-EF06-4AB4-A49D-34F6F648BAB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5D42D-705D-4CEA-AA63-54338B2F2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E02EE-DF5F-40BC-9280-E5D0760207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2F699-C58B-4CC3-AB78-BA68B69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2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A502-1058-47DB-A621-B027A2C2CC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Sit down and begin to study!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77096-2F4A-4C6B-8A69-C1948FB4E3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8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2C258-A238-4CB9-B15E-6920D55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33639-0950-4225-A392-E552D0A90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Atlanta’s Mayors</a:t>
            </a:r>
          </a:p>
          <a:p>
            <a:pPr lvl="1"/>
            <a:r>
              <a:rPr lang="en-US" sz="2800" b="1" dirty="0"/>
              <a:t>What are the names of the mayors that we learned about this unit?</a:t>
            </a:r>
          </a:p>
          <a:p>
            <a:pPr lvl="1"/>
            <a:r>
              <a:rPr lang="en-US" sz="2800" b="1" dirty="0"/>
              <a:t>Which one was the first black mayor of Atlanta?</a:t>
            </a:r>
          </a:p>
          <a:p>
            <a:pPr lvl="1"/>
            <a:r>
              <a:rPr lang="en-US" sz="2800" b="1" dirty="0"/>
              <a:t>Which one was a previous pastor?</a:t>
            </a:r>
          </a:p>
          <a:p>
            <a:pPr lvl="1"/>
            <a:r>
              <a:rPr lang="en-US" sz="2800" b="1" dirty="0"/>
              <a:t>What important event did they help bring to Atlanta?</a:t>
            </a:r>
          </a:p>
          <a:p>
            <a:r>
              <a:rPr lang="en-US" sz="3200" b="1" dirty="0"/>
              <a:t>Jimmy Carter</a:t>
            </a:r>
          </a:p>
          <a:p>
            <a:pPr lvl="1"/>
            <a:r>
              <a:rPr lang="en-US" sz="2800" b="1" dirty="0"/>
              <a:t>What were his successes as governor?</a:t>
            </a:r>
          </a:p>
          <a:p>
            <a:pPr lvl="1"/>
            <a:r>
              <a:rPr lang="en-US" sz="2800" b="1" dirty="0"/>
              <a:t>What was his main focus as senator?</a:t>
            </a:r>
          </a:p>
          <a:p>
            <a:pPr lvl="1"/>
            <a:r>
              <a:rPr lang="en-US" sz="2800" b="1" dirty="0"/>
              <a:t>What positive things are he most remembered for as president?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9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06BA-66C8-4D52-A562-00565FA0E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C5E8-93A1-43BF-9C39-3C9F66FD6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Events and Industries (1996 Olympics, Savannah Harbor Expansion Project, Tourism, Film Industry)</a:t>
            </a:r>
          </a:p>
          <a:p>
            <a:pPr lvl="1"/>
            <a:r>
              <a:rPr lang="en-US" b="1" dirty="0"/>
              <a:t>How does the Savannah Harbor Expansion Project impact the people that live in the region?</a:t>
            </a:r>
          </a:p>
          <a:p>
            <a:pPr lvl="1"/>
            <a:r>
              <a:rPr lang="en-US" b="1" dirty="0"/>
              <a:t>What project in Georgia brings in $67 billion in revenue with its deep water ports?</a:t>
            </a:r>
          </a:p>
          <a:p>
            <a:pPr lvl="1"/>
            <a:r>
              <a:rPr lang="en-US" b="1" dirty="0"/>
              <a:t>Of the events and industries above, which one is Georgia currently NOT making money from?</a:t>
            </a:r>
          </a:p>
          <a:p>
            <a:pPr lvl="1"/>
            <a:r>
              <a:rPr lang="en-US" b="1" dirty="0"/>
              <a:t>Of the events and industries above, which is the 5</a:t>
            </a:r>
            <a:r>
              <a:rPr lang="en-US" b="1" baseline="30000" dirty="0"/>
              <a:t>th</a:t>
            </a:r>
            <a:r>
              <a:rPr lang="en-US" b="1" dirty="0"/>
              <a:t> larges employer in the state and brings in over $60 billion/year in revenue?</a:t>
            </a:r>
          </a:p>
          <a:p>
            <a:pPr lvl="1"/>
            <a:r>
              <a:rPr lang="en-US" b="1" dirty="0"/>
              <a:t>What 3 things have impacted the growth of the film industry in Georgia?</a:t>
            </a:r>
          </a:p>
          <a:p>
            <a:pPr lvl="1"/>
            <a:r>
              <a:rPr lang="en-US" b="1" dirty="0"/>
              <a:t>What are some long-term impacts of the 1996 Olympic Games?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860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96311-8815-4EE0-BA67-085A63E1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7C4E-44F4-4FC9-B703-125C6F1C7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1.) Formative Assessment – </a:t>
            </a:r>
          </a:p>
          <a:p>
            <a:pPr lvl="1"/>
            <a:r>
              <a:rPr lang="en-US" sz="3200" b="1" dirty="0"/>
              <a:t>In CTLS Assessments, called “</a:t>
            </a:r>
            <a:r>
              <a:rPr lang="en-US" sz="3200" b="1" u="sng" dirty="0"/>
              <a:t>2020 Unit 9: Modern Georgia</a:t>
            </a:r>
            <a:r>
              <a:rPr lang="en-US" sz="3200" b="1" dirty="0"/>
              <a:t>”</a:t>
            </a:r>
          </a:p>
          <a:p>
            <a:pPr lvl="2"/>
            <a:r>
              <a:rPr lang="en-US" sz="2800" b="1" dirty="0"/>
              <a:t>11 questions</a:t>
            </a:r>
          </a:p>
          <a:p>
            <a:r>
              <a:rPr lang="en-US" sz="3600" b="1" dirty="0"/>
              <a:t>2.) Government Assignment – </a:t>
            </a:r>
          </a:p>
          <a:p>
            <a:pPr lvl="1"/>
            <a:r>
              <a:rPr lang="en-US" sz="3200" b="1" u="sng" dirty="0"/>
              <a:t>SS8CG1A-E Worksheet</a:t>
            </a:r>
          </a:p>
          <a:p>
            <a:pPr lvl="2"/>
            <a:r>
              <a:rPr lang="en-US" sz="2800" b="1" dirty="0"/>
              <a:t>Can be found on my blog and CTLS lesson resources</a:t>
            </a:r>
          </a:p>
          <a:p>
            <a:pPr lvl="2"/>
            <a:r>
              <a:rPr lang="en-US" sz="2800" b="1" dirty="0"/>
              <a:t>Answer the 15 questions (all answers can be found on the paper)</a:t>
            </a:r>
          </a:p>
        </p:txBody>
      </p:sp>
    </p:spTree>
    <p:extLst>
      <p:ext uri="{BB962C8B-B14F-4D97-AF65-F5344CB8AC3E}">
        <p14:creationId xmlns:p14="http://schemas.microsoft.com/office/powerpoint/2010/main" val="119386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253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Sit down and begin to study!</vt:lpstr>
      <vt:lpstr>Review</vt:lpstr>
      <vt:lpstr>Review</vt:lpstr>
      <vt:lpstr>Work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 down and begin to study!</dc:title>
  <dc:creator>Terence Burger</dc:creator>
  <cp:lastModifiedBy>Terence Burger</cp:lastModifiedBy>
  <cp:revision>4</cp:revision>
  <dcterms:created xsi:type="dcterms:W3CDTF">2021-04-10T16:46:46Z</dcterms:created>
  <dcterms:modified xsi:type="dcterms:W3CDTF">2021-04-12T12:43:16Z</dcterms:modified>
</cp:coreProperties>
</file>