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4C9A-701E-4E1B-BB89-FD51C9A93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F8190-132F-49B2-9F0F-38915189A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43EB1-D757-4F1F-8A29-4A86E26A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E93A-CFC8-4BED-943C-8200F76B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DD9B1-362A-406C-AAEB-01F8F6EC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1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7E197-836D-4692-8727-45B47173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94600-CAF4-49EF-BBC6-F296684AC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61A34-F183-435D-81FC-EDA38A33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AE8A1-F64C-4A0C-B08C-36321F20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76841-CE0F-4816-8BDF-F16FD80C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6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707633-17FF-41DF-A2C9-381530C29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D5367-A0A0-43E6-9A66-A1C1D9BB4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4F87-1AE3-4C70-BD43-DF22CA9D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8DF97-7AEA-47A9-A0F2-53C64652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1AD88-3DB3-452E-8B6F-18A56FA7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5450-9BEB-458B-B42A-6A71130DC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BA4C1-795A-4186-94AC-0678F3A85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078BA-E41A-44AB-AC11-D0972ED0E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31F21-3F9B-4D05-9478-CF354F83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82CC-5AA6-4206-AABF-04DD65FF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9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F747A-A502-4BBD-BE82-5BB3F60EC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C33BF-47F7-49FD-9A0D-52ADAB6A1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21E00-1FDD-4695-B491-79F42262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0B0FB-2416-4C5A-A0C2-4F289BEF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4B614-388A-4126-97FE-F95F7A60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03EC-05FD-4FDD-85F4-AFC982E6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5859C-2D59-4751-B99B-C2DF34CE9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626D1-21EB-4892-8876-5E1DB1EA4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C885F-3A04-4EAF-B1F7-F775A4EC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1E28E-3349-4D21-83A5-EFAA938B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7EB09-8120-46B1-B020-F80B5445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2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5330-7559-4A82-8852-C0703B6B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1438A-C310-4387-BD0D-F5953FC31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C9040-DD48-4EA9-A641-4DAD25AB2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1F8D2-3223-42BF-887F-627584EFF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A1CCF-11B2-47E8-939A-DE97252BD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889E4-0ECC-47ED-A0AD-9149388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6D0CA-32EC-4BB6-8535-466742E0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8266F-3639-46FF-A46C-92EF0F85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6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B3C8-4987-4782-AF8B-0C2987C3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B80D4-E4CE-4CE6-A91A-17AF178A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853E0-7F3B-4795-91E9-8693D354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02F1F-C0E7-4064-BB75-DF68E203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D2252-5C32-4654-BDEE-CF883577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26632-7CF0-4A5A-82C9-2EB1FEB7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D4054-358B-4221-A30B-66423DA1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25F2-F750-4D14-A08B-E6441C83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7A6C7-CB28-4290-9B0B-575EFF01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74A5C-3756-4238-8D07-7539097BD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2FB5C-5B67-403C-B5B1-1CF9BD72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56048-CE14-4E8D-B77A-C2ED9D66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EFA5-051F-4CF4-B503-1ED6503B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3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9211-5F70-4159-A9B6-D9E69143F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C0652-9A51-40DE-8B93-4AD9E3238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9AD5E-0D74-44E1-A5FD-258375150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2C51E-5F1A-4824-B486-EB9F47787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10314-0877-4A85-B28B-C4040DD6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C2BF3-6307-4A31-AFA3-50D88A65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836FA3-9B64-4090-8332-A24503DD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BF058-6065-4EB7-88E6-99EF11E5F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1129E-066B-49C5-80D8-28EEB6EEC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6EC9-9C1F-41A4-954A-46F9495A8B4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FE0E9-2DAE-4A1D-ADAF-6B0F029CC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176C5-87FE-4814-9DDE-FF50736E3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15C0-6A5B-48FC-80A0-21C39F37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D728-D2DD-458A-BB1D-C7EBF20FE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America the Story of Us - Rebels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B7D7D-6406-4DC4-B9F5-6C4FD2B85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1" y="3602037"/>
            <a:ext cx="11477297" cy="2704169"/>
          </a:xfrm>
        </p:spPr>
        <p:txBody>
          <a:bodyPr>
            <a:normAutofit/>
          </a:bodyPr>
          <a:lstStyle/>
          <a:p>
            <a:r>
              <a:rPr lang="en-US" sz="4000" b="1" dirty="0"/>
              <a:t>Look at your interactive notebook from last week, and answer the following question in your notebook:</a:t>
            </a:r>
          </a:p>
          <a:p>
            <a:r>
              <a:rPr lang="en-US" sz="4000" b="1" dirty="0"/>
              <a:t>What is one reason why the colonists wanted their independence from Great Britain?</a:t>
            </a:r>
          </a:p>
        </p:txBody>
      </p:sp>
    </p:spTree>
    <p:extLst>
      <p:ext uri="{BB962C8B-B14F-4D97-AF65-F5344CB8AC3E}">
        <p14:creationId xmlns:p14="http://schemas.microsoft.com/office/powerpoint/2010/main" val="175566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6C2F-D2CC-40AB-9F2C-1D21C472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Week 10 Interactive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9D780-A6D3-4244-BC87-9ACE2AA7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Due to last week being messed up, the Week 10 Interactive Notebook MUST be finished by the end of day Wednesday.</a:t>
            </a:r>
          </a:p>
        </p:txBody>
      </p:sp>
    </p:spTree>
    <p:extLst>
      <p:ext uri="{BB962C8B-B14F-4D97-AF65-F5344CB8AC3E}">
        <p14:creationId xmlns:p14="http://schemas.microsoft.com/office/powerpoint/2010/main" val="166486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3EC2-C4E9-4074-9493-D5C98946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America the Story of Us - Rebels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B6DC4-CE41-4A7F-8966-5F4C36442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Online users – questions can be found in classroom resources called “America the Story of Us: Rebels.” Make sure you are answering questions during video.</a:t>
            </a:r>
          </a:p>
          <a:p>
            <a:r>
              <a:rPr lang="en-US" sz="4000" b="1" dirty="0"/>
              <a:t>Look at the topics and make sure you write down three (3) facts about each topic during the video.</a:t>
            </a:r>
          </a:p>
        </p:txBody>
      </p:sp>
    </p:spTree>
    <p:extLst>
      <p:ext uri="{BB962C8B-B14F-4D97-AF65-F5344CB8AC3E}">
        <p14:creationId xmlns:p14="http://schemas.microsoft.com/office/powerpoint/2010/main" val="305378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America the Story of Us - Rebels</vt:lpstr>
      <vt:lpstr>Week 10 Interactive Notebook</vt:lpstr>
      <vt:lpstr>America the Story of Us - Rebels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the Story of Us - Rebels</dc:title>
  <dc:creator>Terence Burger</dc:creator>
  <cp:lastModifiedBy>Terence Burger</cp:lastModifiedBy>
  <cp:revision>1</cp:revision>
  <dcterms:created xsi:type="dcterms:W3CDTF">2020-11-02T14:41:56Z</dcterms:created>
  <dcterms:modified xsi:type="dcterms:W3CDTF">2020-11-02T14:42:08Z</dcterms:modified>
</cp:coreProperties>
</file>